
<file path=[Content_Types].xml><?xml version="1.0" encoding="utf-8"?>
<Types xmlns="http://schemas.openxmlformats.org/package/2006/content-types">
  <Default Extension="5FA765F0" ContentType="image/png"/>
  <Default Extension="emf" ContentType="image/x-emf"/>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1" r:id="rId4"/>
    <p:sldMasterId id="2147483742" r:id="rId5"/>
    <p:sldMasterId id="2147483905" r:id="rId6"/>
    <p:sldMasterId id="2147483973" r:id="rId7"/>
    <p:sldMasterId id="2147483975" r:id="rId8"/>
    <p:sldMasterId id="2147484163" r:id="rId9"/>
    <p:sldMasterId id="2147484689" r:id="rId10"/>
    <p:sldMasterId id="2147484274" r:id="rId11"/>
    <p:sldMasterId id="2147484862" r:id="rId12"/>
  </p:sldMasterIdLst>
  <p:notesMasterIdLst>
    <p:notesMasterId r:id="rId24"/>
  </p:notesMasterIdLst>
  <p:handoutMasterIdLst>
    <p:handoutMasterId r:id="rId25"/>
  </p:handoutMasterIdLst>
  <p:sldIdLst>
    <p:sldId id="256" r:id="rId13"/>
    <p:sldId id="657" r:id="rId14"/>
    <p:sldId id="658" r:id="rId15"/>
    <p:sldId id="659" r:id="rId16"/>
    <p:sldId id="661" r:id="rId17"/>
    <p:sldId id="660" r:id="rId18"/>
    <p:sldId id="662" r:id="rId19"/>
    <p:sldId id="663" r:id="rId20"/>
    <p:sldId id="664" r:id="rId21"/>
    <p:sldId id="634" r:id="rId22"/>
    <p:sldId id="259" r:id="rId23"/>
  </p:sldIdLst>
  <p:sldSz cx="12192000" cy="6858000"/>
  <p:notesSz cx="6985000" cy="9283700"/>
  <p:defaultTextStyle>
    <a:defPPr>
      <a:defRPr lang="en-US"/>
    </a:defPPr>
    <a:lvl1pPr algn="l" rtl="0" fontAlgn="base">
      <a:spcBef>
        <a:spcPct val="0"/>
      </a:spcBef>
      <a:spcAft>
        <a:spcPct val="0"/>
      </a:spcAft>
      <a:defRPr kern="1200">
        <a:solidFill>
          <a:schemeClr val="tx1"/>
        </a:solidFill>
        <a:latin typeface="Helvetica Neue" pitchFamily="2" charset="0"/>
        <a:ea typeface="+mn-ea"/>
        <a:cs typeface="Arial" charset="0"/>
      </a:defRPr>
    </a:lvl1pPr>
    <a:lvl2pPr marL="608013" indent="-150813" algn="l" rtl="0" fontAlgn="base">
      <a:spcBef>
        <a:spcPct val="0"/>
      </a:spcBef>
      <a:spcAft>
        <a:spcPct val="0"/>
      </a:spcAft>
      <a:defRPr kern="1200">
        <a:solidFill>
          <a:schemeClr val="tx1"/>
        </a:solidFill>
        <a:latin typeface="Helvetica Neue" pitchFamily="2" charset="0"/>
        <a:ea typeface="+mn-ea"/>
        <a:cs typeface="Arial" charset="0"/>
      </a:defRPr>
    </a:lvl2pPr>
    <a:lvl3pPr marL="1217613" indent="-303213" algn="l" rtl="0" fontAlgn="base">
      <a:spcBef>
        <a:spcPct val="0"/>
      </a:spcBef>
      <a:spcAft>
        <a:spcPct val="0"/>
      </a:spcAft>
      <a:defRPr kern="1200">
        <a:solidFill>
          <a:schemeClr val="tx1"/>
        </a:solidFill>
        <a:latin typeface="Helvetica Neue" pitchFamily="2" charset="0"/>
        <a:ea typeface="+mn-ea"/>
        <a:cs typeface="Arial" charset="0"/>
      </a:defRPr>
    </a:lvl3pPr>
    <a:lvl4pPr marL="1827213" indent="-455613" algn="l" rtl="0" fontAlgn="base">
      <a:spcBef>
        <a:spcPct val="0"/>
      </a:spcBef>
      <a:spcAft>
        <a:spcPct val="0"/>
      </a:spcAft>
      <a:defRPr kern="1200">
        <a:solidFill>
          <a:schemeClr val="tx1"/>
        </a:solidFill>
        <a:latin typeface="Helvetica Neue" pitchFamily="2" charset="0"/>
        <a:ea typeface="+mn-ea"/>
        <a:cs typeface="Arial" charset="0"/>
      </a:defRPr>
    </a:lvl4pPr>
    <a:lvl5pPr marL="2436813" indent="-608013" algn="l" rtl="0" fontAlgn="base">
      <a:spcBef>
        <a:spcPct val="0"/>
      </a:spcBef>
      <a:spcAft>
        <a:spcPct val="0"/>
      </a:spcAft>
      <a:defRPr kern="1200">
        <a:solidFill>
          <a:schemeClr val="tx1"/>
        </a:solidFill>
        <a:latin typeface="Helvetica Neue" pitchFamily="2" charset="0"/>
        <a:ea typeface="+mn-ea"/>
        <a:cs typeface="Arial" charset="0"/>
      </a:defRPr>
    </a:lvl5pPr>
    <a:lvl6pPr marL="2286000" algn="l" defTabSz="914400" rtl="0" eaLnBrk="1" latinLnBrk="0" hangingPunct="1">
      <a:defRPr kern="1200">
        <a:solidFill>
          <a:schemeClr val="tx1"/>
        </a:solidFill>
        <a:latin typeface="Helvetica Neue" pitchFamily="2" charset="0"/>
        <a:ea typeface="+mn-ea"/>
        <a:cs typeface="Arial" charset="0"/>
      </a:defRPr>
    </a:lvl6pPr>
    <a:lvl7pPr marL="2743200" algn="l" defTabSz="914400" rtl="0" eaLnBrk="1" latinLnBrk="0" hangingPunct="1">
      <a:defRPr kern="1200">
        <a:solidFill>
          <a:schemeClr val="tx1"/>
        </a:solidFill>
        <a:latin typeface="Helvetica Neue" pitchFamily="2" charset="0"/>
        <a:ea typeface="+mn-ea"/>
        <a:cs typeface="Arial" charset="0"/>
      </a:defRPr>
    </a:lvl7pPr>
    <a:lvl8pPr marL="3200400" algn="l" defTabSz="914400" rtl="0" eaLnBrk="1" latinLnBrk="0" hangingPunct="1">
      <a:defRPr kern="1200">
        <a:solidFill>
          <a:schemeClr val="tx1"/>
        </a:solidFill>
        <a:latin typeface="Helvetica Neue" pitchFamily="2" charset="0"/>
        <a:ea typeface="+mn-ea"/>
        <a:cs typeface="Arial" charset="0"/>
      </a:defRPr>
    </a:lvl8pPr>
    <a:lvl9pPr marL="3657600" algn="l" defTabSz="914400" rtl="0" eaLnBrk="1" latinLnBrk="0" hangingPunct="1">
      <a:defRPr kern="1200">
        <a:solidFill>
          <a:schemeClr val="tx1"/>
        </a:solidFill>
        <a:latin typeface="Helvetica Neue" pitchFamily="2" charset="0"/>
        <a:ea typeface="+mn-ea"/>
        <a:cs typeface="Arial" charset="0"/>
      </a:defRPr>
    </a:lvl9pPr>
  </p:defaultTextStyle>
  <p:extLst>
    <p:ext uri="{521415D9-36F7-43E2-AB2F-B90AF26B5E84}">
      <p14:sectionLst xmlns:p14="http://schemas.microsoft.com/office/powerpoint/2010/main">
        <p14:section name="Title Slide" id="{7C42C13B-20CD-4043-8366-CEF6D59B3BBF}">
          <p14:sldIdLst>
            <p14:sldId id="256"/>
            <p14:sldId id="657"/>
            <p14:sldId id="658"/>
            <p14:sldId id="659"/>
            <p14:sldId id="661"/>
            <p14:sldId id="660"/>
            <p14:sldId id="662"/>
            <p14:sldId id="663"/>
            <p14:sldId id="664"/>
            <p14:sldId id="634"/>
            <p14:sldId id="25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3565A"/>
    <a:srgbClr val="AB2A61"/>
    <a:srgbClr val="FFB81C"/>
    <a:srgbClr val="EEDC00"/>
    <a:srgbClr val="CD5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FF4397-D634-4EE3-BD0B-6C6084ABA3FA}" v="85" dt="2021-03-10T17:23:18.494"/>
  </p1510:revLst>
</p1510:revInfo>
</file>

<file path=ppt/tableStyles.xml><?xml version="1.0" encoding="utf-8"?>
<a:tblStyleLst xmlns:a="http://schemas.openxmlformats.org/drawingml/2006/main" def="{00A15C55-8517-42AA-B614-E9B94910E39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4" autoAdjust="0"/>
    <p:restoredTop sz="94601"/>
  </p:normalViewPr>
  <p:slideViewPr>
    <p:cSldViewPr>
      <p:cViewPr>
        <p:scale>
          <a:sx n="60" d="100"/>
          <a:sy n="60" d="100"/>
        </p:scale>
        <p:origin x="1488" y="691"/>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17" d="100"/>
          <a:sy n="117" d="100"/>
        </p:scale>
        <p:origin x="-5028" y="-114"/>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7.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2951" tIns="46476" rIns="92951" bIns="46476" rtlCol="0"/>
          <a:lstStyle>
            <a:lvl1pPr algn="l">
              <a:defRPr sz="1200"/>
            </a:lvl1pPr>
          </a:lstStyle>
          <a:p>
            <a:pPr>
              <a:defRPr/>
            </a:pPr>
            <a:endParaRPr lang="en-US" dirty="0"/>
          </a:p>
        </p:txBody>
      </p:sp>
      <p:sp>
        <p:nvSpPr>
          <p:cNvPr id="3" name="Date Placeholder 2"/>
          <p:cNvSpPr>
            <a:spLocks noGrp="1"/>
          </p:cNvSpPr>
          <p:nvPr>
            <p:ph type="dt" sz="quarter" idx="1"/>
          </p:nvPr>
        </p:nvSpPr>
        <p:spPr>
          <a:xfrm>
            <a:off x="3956050" y="0"/>
            <a:ext cx="3027363" cy="463550"/>
          </a:xfrm>
          <a:prstGeom prst="rect">
            <a:avLst/>
          </a:prstGeom>
        </p:spPr>
        <p:txBody>
          <a:bodyPr vert="horz" lIns="92951" tIns="46476" rIns="92951" bIns="46476" rtlCol="0"/>
          <a:lstStyle>
            <a:lvl1pPr algn="r">
              <a:defRPr sz="1200"/>
            </a:lvl1pPr>
          </a:lstStyle>
          <a:p>
            <a:pPr>
              <a:defRPr/>
            </a:pPr>
            <a:fld id="{15C451E0-AAE1-4A18-B31E-99CE43B82BAC}" type="datetimeFigureOut">
              <a:rPr lang="en-US"/>
              <a:pPr>
                <a:defRPr/>
              </a:pPr>
              <a:t>3/24/2021</a:t>
            </a:fld>
            <a:endParaRPr lang="en-US" dirty="0"/>
          </a:p>
        </p:txBody>
      </p:sp>
      <p:sp>
        <p:nvSpPr>
          <p:cNvPr id="4" name="Footer Placeholder 3"/>
          <p:cNvSpPr>
            <a:spLocks noGrp="1"/>
          </p:cNvSpPr>
          <p:nvPr>
            <p:ph type="ftr" sz="quarter" idx="2"/>
          </p:nvPr>
        </p:nvSpPr>
        <p:spPr>
          <a:xfrm>
            <a:off x="0" y="8818563"/>
            <a:ext cx="3027363" cy="463550"/>
          </a:xfrm>
          <a:prstGeom prst="rect">
            <a:avLst/>
          </a:prstGeom>
        </p:spPr>
        <p:txBody>
          <a:bodyPr vert="horz" lIns="92951" tIns="46476" rIns="92951" bIns="46476"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56050" y="8818563"/>
            <a:ext cx="3027363" cy="463550"/>
          </a:xfrm>
          <a:prstGeom prst="rect">
            <a:avLst/>
          </a:prstGeom>
        </p:spPr>
        <p:txBody>
          <a:bodyPr vert="horz" lIns="92951" tIns="46476" rIns="92951" bIns="46476" rtlCol="0" anchor="b"/>
          <a:lstStyle>
            <a:lvl1pPr algn="r">
              <a:defRPr sz="1200"/>
            </a:lvl1pPr>
          </a:lstStyle>
          <a:p>
            <a:pPr>
              <a:defRPr/>
            </a:pPr>
            <a:fld id="{35455AD4-7CF1-44DA-970B-66F30BFA66F8}" type="slidenum">
              <a:rPr lang="en-US"/>
              <a:pPr>
                <a:defRPr/>
              </a:pPr>
              <a:t>‹#›</a:t>
            </a:fld>
            <a:endParaRPr lang="en-US" dirty="0"/>
          </a:p>
        </p:txBody>
      </p:sp>
    </p:spTree>
    <p:extLst>
      <p:ext uri="{BB962C8B-B14F-4D97-AF65-F5344CB8AC3E}">
        <p14:creationId xmlns:p14="http://schemas.microsoft.com/office/powerpoint/2010/main" val="3691485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2951" tIns="46476" rIns="92951" bIns="46476" rtlCol="0"/>
          <a:lstStyle>
            <a:lvl1pPr algn="l">
              <a:defRPr sz="1200"/>
            </a:lvl1pPr>
          </a:lstStyle>
          <a:p>
            <a:pPr>
              <a:defRPr/>
            </a:pPr>
            <a:endParaRPr lang="en-US" dirty="0"/>
          </a:p>
        </p:txBody>
      </p:sp>
      <p:sp>
        <p:nvSpPr>
          <p:cNvPr id="3" name="Date Placeholder 2"/>
          <p:cNvSpPr>
            <a:spLocks noGrp="1"/>
          </p:cNvSpPr>
          <p:nvPr>
            <p:ph type="dt" idx="1"/>
          </p:nvPr>
        </p:nvSpPr>
        <p:spPr>
          <a:xfrm>
            <a:off x="3956050" y="0"/>
            <a:ext cx="3027363" cy="463550"/>
          </a:xfrm>
          <a:prstGeom prst="rect">
            <a:avLst/>
          </a:prstGeom>
        </p:spPr>
        <p:txBody>
          <a:bodyPr vert="horz" lIns="92951" tIns="46476" rIns="92951" bIns="46476" rtlCol="0"/>
          <a:lstStyle>
            <a:lvl1pPr algn="r">
              <a:defRPr sz="1200"/>
            </a:lvl1pPr>
          </a:lstStyle>
          <a:p>
            <a:pPr>
              <a:defRPr/>
            </a:pPr>
            <a:fld id="{D438B36D-105A-4DFA-8695-E24B4F8DE2BA}" type="datetimeFigureOut">
              <a:rPr lang="en-US"/>
              <a:pPr>
                <a:defRPr/>
              </a:pPr>
              <a:t>3/24/2021</a:t>
            </a:fld>
            <a:endParaRPr lang="en-US" dirty="0"/>
          </a:p>
        </p:txBody>
      </p:sp>
      <p:sp>
        <p:nvSpPr>
          <p:cNvPr id="4" name="Slide Image Placeholder 3"/>
          <p:cNvSpPr>
            <a:spLocks noGrp="1" noRot="1" noChangeAspect="1"/>
          </p:cNvSpPr>
          <p:nvPr>
            <p:ph type="sldImg" idx="2"/>
          </p:nvPr>
        </p:nvSpPr>
        <p:spPr>
          <a:xfrm>
            <a:off x="398463" y="696913"/>
            <a:ext cx="6188075" cy="3481387"/>
          </a:xfrm>
          <a:prstGeom prst="rect">
            <a:avLst/>
          </a:prstGeom>
          <a:noFill/>
          <a:ln w="12700">
            <a:solidFill>
              <a:prstClr val="black"/>
            </a:solidFill>
          </a:ln>
        </p:spPr>
        <p:txBody>
          <a:bodyPr vert="horz" lIns="92951" tIns="46476" rIns="92951" bIns="46476" rtlCol="0" anchor="ctr"/>
          <a:lstStyle/>
          <a:p>
            <a:pPr lvl="0"/>
            <a:endParaRPr lang="en-US" noProof="0" dirty="0"/>
          </a:p>
        </p:txBody>
      </p:sp>
      <p:sp>
        <p:nvSpPr>
          <p:cNvPr id="5" name="Notes Placeholder 4"/>
          <p:cNvSpPr>
            <a:spLocks noGrp="1"/>
          </p:cNvSpPr>
          <p:nvPr>
            <p:ph type="body" sz="quarter" idx="3"/>
          </p:nvPr>
        </p:nvSpPr>
        <p:spPr>
          <a:xfrm>
            <a:off x="698500" y="4410075"/>
            <a:ext cx="5588000" cy="4176713"/>
          </a:xfrm>
          <a:prstGeom prst="rect">
            <a:avLst/>
          </a:prstGeom>
        </p:spPr>
        <p:txBody>
          <a:bodyPr vert="horz" lIns="92951" tIns="46476" rIns="92951" bIns="46476"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18563"/>
            <a:ext cx="3027363" cy="463550"/>
          </a:xfrm>
          <a:prstGeom prst="rect">
            <a:avLst/>
          </a:prstGeom>
        </p:spPr>
        <p:txBody>
          <a:bodyPr vert="horz" lIns="92951" tIns="46476" rIns="92951" bIns="46476"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956050" y="8818563"/>
            <a:ext cx="3027363" cy="463550"/>
          </a:xfrm>
          <a:prstGeom prst="rect">
            <a:avLst/>
          </a:prstGeom>
        </p:spPr>
        <p:txBody>
          <a:bodyPr vert="horz" lIns="92951" tIns="46476" rIns="92951" bIns="46476" rtlCol="0" anchor="b"/>
          <a:lstStyle>
            <a:lvl1pPr algn="r">
              <a:defRPr sz="1200"/>
            </a:lvl1pPr>
          </a:lstStyle>
          <a:p>
            <a:pPr>
              <a:defRPr/>
            </a:pPr>
            <a:fld id="{70AB2566-4B08-4069-A451-01E311BBD56E}" type="slidenum">
              <a:rPr lang="en-US"/>
              <a:pPr>
                <a:defRPr/>
              </a:pPr>
              <a:t>‹#›</a:t>
            </a:fld>
            <a:endParaRPr lang="en-US" dirty="0"/>
          </a:p>
        </p:txBody>
      </p:sp>
    </p:spTree>
    <p:extLst>
      <p:ext uri="{BB962C8B-B14F-4D97-AF65-F5344CB8AC3E}">
        <p14:creationId xmlns:p14="http://schemas.microsoft.com/office/powerpoint/2010/main" val="26290067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AB2566-4B08-4069-A451-01E311BBD56E}" type="slidenum">
              <a:rPr lang="en-US" smtClean="0"/>
              <a:pPr>
                <a:defRPr/>
              </a:pPr>
              <a:t>1</a:t>
            </a:fld>
            <a:endParaRPr lang="en-US" dirty="0"/>
          </a:p>
        </p:txBody>
      </p:sp>
    </p:spTree>
    <p:extLst>
      <p:ext uri="{BB962C8B-B14F-4D97-AF65-F5344CB8AC3E}">
        <p14:creationId xmlns:p14="http://schemas.microsoft.com/office/powerpoint/2010/main" val="1403039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0AB2566-4B08-4069-A451-01E311BBD56E}" type="slidenum">
              <a:rPr kumimoji="0" lang="en-US" sz="1200" b="0" i="0" u="none" strike="noStrike" kern="1200" cap="none" spc="0" normalizeH="0" baseline="0" noProof="0" smtClean="0">
                <a:ln>
                  <a:noFill/>
                </a:ln>
                <a:solidFill>
                  <a:prstClr val="black"/>
                </a:solidFill>
                <a:effectLst/>
                <a:uLnTx/>
                <a:uFillTx/>
                <a:latin typeface="Helvetica Neue" pitchFamily="2"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Helvetica Neue" pitchFamily="2" charset="0"/>
              <a:ea typeface="+mn-ea"/>
              <a:cs typeface="Arial" charset="0"/>
            </a:endParaRPr>
          </a:p>
        </p:txBody>
      </p:sp>
    </p:spTree>
    <p:extLst>
      <p:ext uri="{BB962C8B-B14F-4D97-AF65-F5344CB8AC3E}">
        <p14:creationId xmlns:p14="http://schemas.microsoft.com/office/powerpoint/2010/main" val="263468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8.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5" name="Straight Connector 4"/>
          <p:cNvCxnSpPr/>
          <p:nvPr userDrawn="1"/>
        </p:nvCxnSpPr>
        <p:spPr>
          <a:xfrm>
            <a:off x="685800" y="3754967"/>
            <a:ext cx="886968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p:nvPr>
        </p:nvSpPr>
        <p:spPr>
          <a:xfrm>
            <a:off x="685800" y="2286000"/>
            <a:ext cx="8869680" cy="1468967"/>
          </a:xfrm>
          <a:prstGeom prst="rect">
            <a:avLst/>
          </a:prstGeom>
        </p:spPr>
        <p:txBody>
          <a:bodyPr lIns="0" bIns="0" anchor="b"/>
          <a:lstStyle>
            <a:lvl1pPr>
              <a:defRPr sz="4401" cap="none" baseline="0">
                <a:solidFill>
                  <a:schemeClr val="bg2"/>
                </a:solidFill>
              </a:defRPr>
            </a:lvl1pPr>
          </a:lstStyle>
          <a:p>
            <a:endParaRPr lang="en-US" dirty="0"/>
          </a:p>
        </p:txBody>
      </p:sp>
      <p:sp>
        <p:nvSpPr>
          <p:cNvPr id="7" name="Subtitle 2"/>
          <p:cNvSpPr>
            <a:spLocks noGrp="1"/>
          </p:cNvSpPr>
          <p:nvPr>
            <p:ph type="subTitle" idx="1"/>
          </p:nvPr>
        </p:nvSpPr>
        <p:spPr>
          <a:xfrm>
            <a:off x="685800" y="3909481"/>
            <a:ext cx="8869680" cy="433918"/>
          </a:xfrm>
          <a:prstGeom prst="rect">
            <a:avLst/>
          </a:prstGeom>
        </p:spPr>
        <p:txBody>
          <a:bodyPr lIns="0" tIns="0"/>
          <a:lstStyle>
            <a:lvl1pPr marL="0" indent="0" algn="l" defTabSz="1217978" rtl="0" eaLnBrk="0" fontAlgn="base" hangingPunct="0">
              <a:spcBef>
                <a:spcPct val="20000"/>
              </a:spcBef>
              <a:spcAft>
                <a:spcPct val="0"/>
              </a:spcAft>
              <a:buFont typeface="Arial" charset="0"/>
              <a:buNone/>
              <a:defRPr lang="en-US" sz="2401" kern="1200" dirty="0">
                <a:solidFill>
                  <a:schemeClr val="accent4"/>
                </a:solidFill>
                <a:latin typeface="+mn-lt"/>
                <a:ea typeface="+mn-ea"/>
                <a:cs typeface="+mn-cs"/>
              </a:defRPr>
            </a:lvl1pPr>
            <a:lvl2pPr marL="609676" indent="0" algn="ctr">
              <a:buNone/>
              <a:defRPr>
                <a:solidFill>
                  <a:schemeClr val="tx1">
                    <a:tint val="75000"/>
                  </a:schemeClr>
                </a:solidFill>
              </a:defRPr>
            </a:lvl2pPr>
            <a:lvl3pPr marL="1219353" indent="0" algn="ctr">
              <a:buNone/>
              <a:defRPr>
                <a:solidFill>
                  <a:schemeClr val="tx1">
                    <a:tint val="75000"/>
                  </a:schemeClr>
                </a:solidFill>
              </a:defRPr>
            </a:lvl3pPr>
            <a:lvl4pPr marL="1829029" indent="0" algn="ctr">
              <a:buNone/>
              <a:defRPr>
                <a:solidFill>
                  <a:schemeClr val="tx1">
                    <a:tint val="75000"/>
                  </a:schemeClr>
                </a:solidFill>
              </a:defRPr>
            </a:lvl4pPr>
            <a:lvl5pPr marL="2438704" indent="0" algn="ctr">
              <a:buNone/>
              <a:defRPr>
                <a:solidFill>
                  <a:schemeClr val="tx1">
                    <a:tint val="75000"/>
                  </a:schemeClr>
                </a:solidFill>
              </a:defRPr>
            </a:lvl5pPr>
            <a:lvl6pPr marL="3048381" indent="0" algn="ctr">
              <a:buNone/>
              <a:defRPr>
                <a:solidFill>
                  <a:schemeClr val="tx1">
                    <a:tint val="75000"/>
                  </a:schemeClr>
                </a:solidFill>
              </a:defRPr>
            </a:lvl6pPr>
            <a:lvl7pPr marL="3658057" indent="0" algn="ctr">
              <a:buNone/>
              <a:defRPr>
                <a:solidFill>
                  <a:schemeClr val="tx1">
                    <a:tint val="75000"/>
                  </a:schemeClr>
                </a:solidFill>
              </a:defRPr>
            </a:lvl7pPr>
            <a:lvl8pPr marL="4267733" indent="0" algn="ctr">
              <a:buNone/>
              <a:defRPr>
                <a:solidFill>
                  <a:schemeClr val="tx1">
                    <a:tint val="75000"/>
                  </a:schemeClr>
                </a:solidFill>
              </a:defRPr>
            </a:lvl8pPr>
            <a:lvl9pPr marL="4877410" indent="0" algn="ctr">
              <a:buNone/>
              <a:defRPr>
                <a:solidFill>
                  <a:schemeClr val="tx1">
                    <a:tint val="75000"/>
                  </a:schemeClr>
                </a:solidFill>
              </a:defRPr>
            </a:lvl9pPr>
          </a:lstStyle>
          <a:p>
            <a:endParaRPr lang="en-US" dirty="0"/>
          </a:p>
        </p:txBody>
      </p:sp>
    </p:spTree>
    <p:extLst>
      <p:ext uri="{BB962C8B-B14F-4D97-AF65-F5344CB8AC3E}">
        <p14:creationId xmlns:p14="http://schemas.microsoft.com/office/powerpoint/2010/main" val="2720682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two columns)">
    <p:spTree>
      <p:nvGrpSpPr>
        <p:cNvPr id="1" name=""/>
        <p:cNvGrpSpPr/>
        <p:nvPr/>
      </p:nvGrpSpPr>
      <p:grpSpPr>
        <a:xfrm>
          <a:off x="0" y="0"/>
          <a:ext cx="0" cy="0"/>
          <a:chOff x="0" y="0"/>
          <a:chExt cx="0" cy="0"/>
        </a:xfrm>
      </p:grpSpPr>
      <p:sp>
        <p:nvSpPr>
          <p:cNvPr id="2" name="Title 1"/>
          <p:cNvSpPr>
            <a:spLocks noGrp="1"/>
          </p:cNvSpPr>
          <p:nvPr>
            <p:ph type="title"/>
          </p:nvPr>
        </p:nvSpPr>
        <p:spPr>
          <a:xfrm>
            <a:off x="280416" y="268224"/>
            <a:ext cx="5522976" cy="1072896"/>
          </a:xfrm>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r>
              <a:rPr lang="en-US"/>
              <a:t>Group Name / DOC ID / Month XX, 2018 / © 2018 IBM Corporation</a:t>
            </a:r>
          </a:p>
        </p:txBody>
      </p:sp>
      <p:sp>
        <p:nvSpPr>
          <p:cNvPr id="4" name="Slide Number Placeholder 3"/>
          <p:cNvSpPr>
            <a:spLocks noGrp="1"/>
          </p:cNvSpPr>
          <p:nvPr>
            <p:ph type="sldNum" sz="quarter" idx="11"/>
          </p:nvPr>
        </p:nvSpPr>
        <p:spPr/>
        <p:txBody>
          <a:bodyPr/>
          <a:lstStyle/>
          <a:p>
            <a:fld id="{59395FB3-9C97-154F-86B2-7E381B951268}" type="slidenum">
              <a:rPr lang="en-US" smtClean="0"/>
              <a:pPr/>
              <a:t>‹#›</a:t>
            </a:fld>
            <a:endParaRPr lang="en-US"/>
          </a:p>
        </p:txBody>
      </p:sp>
      <p:sp>
        <p:nvSpPr>
          <p:cNvPr id="6" name="Text Placeholder 5"/>
          <p:cNvSpPr>
            <a:spLocks noGrp="1"/>
          </p:cNvSpPr>
          <p:nvPr>
            <p:ph type="body" sz="quarter" idx="12"/>
          </p:nvPr>
        </p:nvSpPr>
        <p:spPr>
          <a:xfrm>
            <a:off x="6388608" y="1658112"/>
            <a:ext cx="5498501"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292608" y="1658112"/>
            <a:ext cx="5498592" cy="43362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47461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Cover on purple&gt;blue aurora">
    <p:spTree>
      <p:nvGrpSpPr>
        <p:cNvPr id="1" name=""/>
        <p:cNvGrpSpPr/>
        <p:nvPr/>
      </p:nvGrpSpPr>
      <p:grpSpPr>
        <a:xfrm>
          <a:off x="0" y="0"/>
          <a:ext cx="0" cy="0"/>
          <a:chOff x="0" y="0"/>
          <a:chExt cx="0" cy="0"/>
        </a:xfrm>
      </p:grpSpPr>
      <p:pic>
        <p:nvPicPr>
          <p:cNvPr id="56"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a:ln w="12700">
            <a:miter lim="400000"/>
          </a:ln>
        </p:spPr>
      </p:pic>
      <p:sp>
        <p:nvSpPr>
          <p:cNvPr id="57" name="Title Text"/>
          <p:cNvSpPr txBox="1">
            <a:spLocks noGrp="1"/>
          </p:cNvSpPr>
          <p:nvPr>
            <p:ph type="title"/>
          </p:nvPr>
        </p:nvSpPr>
        <p:spPr>
          <a:xfrm>
            <a:off x="280415" y="268225"/>
            <a:ext cx="5522979" cy="3160777"/>
          </a:xfrm>
          <a:prstGeom prst="rect">
            <a:avLst/>
          </a:prstGeom>
        </p:spPr>
        <p:txBody>
          <a:bodyPr>
            <a:normAutofit/>
          </a:bodyPr>
          <a:lstStyle/>
          <a:p>
            <a:r>
              <a:t>Title Text</a:t>
            </a:r>
          </a:p>
        </p:txBody>
      </p:sp>
      <p:pic>
        <p:nvPicPr>
          <p:cNvPr id="58" name="Picture 6" descr="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91747" y="6257436"/>
            <a:ext cx="695453" cy="275723"/>
          </a:xfrm>
          <a:prstGeom prst="rect">
            <a:avLst/>
          </a:prstGeom>
          <a:ln w="12700">
            <a:miter lim="400000"/>
          </a:ln>
        </p:spPr>
      </p:pic>
      <p:pic>
        <p:nvPicPr>
          <p:cNvPr id="59" name="Picture 4" descr="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0076" y="6305181"/>
            <a:ext cx="1816925" cy="289872"/>
          </a:xfrm>
          <a:prstGeom prst="rect">
            <a:avLst/>
          </a:prstGeom>
          <a:ln w="12700">
            <a:miter lim="400000"/>
          </a:ln>
        </p:spPr>
      </p:pic>
      <p:sp>
        <p:nvSpPr>
          <p:cNvPr id="60" name="Slide Number"/>
          <p:cNvSpPr txBox="1">
            <a:spLocks noGrp="1"/>
          </p:cNvSpPr>
          <p:nvPr>
            <p:ph type="sldNum" sz="quarter" idx="2"/>
          </p:nvPr>
        </p:nvSpPr>
        <p:spPr>
          <a:xfrm>
            <a:off x="5892800" y="6170083"/>
            <a:ext cx="2844800" cy="372535"/>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7253959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Title 1"/>
          <p:cNvSpPr>
            <a:spLocks noGrp="1"/>
          </p:cNvSpPr>
          <p:nvPr>
            <p:ph type="ctrTitle"/>
          </p:nvPr>
        </p:nvSpPr>
        <p:spPr>
          <a:xfrm>
            <a:off x="685800" y="2286000"/>
            <a:ext cx="9144000" cy="1468967"/>
          </a:xfrm>
          <a:prstGeom prst="rect">
            <a:avLst/>
          </a:prstGeom>
        </p:spPr>
        <p:txBody>
          <a:bodyPr lIns="0" bIns="0" anchor="b"/>
          <a:lstStyle>
            <a:lvl1pPr>
              <a:defRPr sz="4401" cap="none" baseline="0">
                <a:solidFill>
                  <a:schemeClr val="tx1"/>
                </a:solidFill>
              </a:defRPr>
            </a:lvl1pPr>
          </a:lstStyle>
          <a:p>
            <a:endParaRPr lang="en-US" dirty="0"/>
          </a:p>
        </p:txBody>
      </p:sp>
      <p:cxnSp>
        <p:nvCxnSpPr>
          <p:cNvPr id="11" name="Straight Connector 10"/>
          <p:cNvCxnSpPr/>
          <p:nvPr userDrawn="1"/>
        </p:nvCxnSpPr>
        <p:spPr>
          <a:xfrm>
            <a:off x="685800" y="3754967"/>
            <a:ext cx="9144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Subtitle 2"/>
          <p:cNvSpPr>
            <a:spLocks noGrp="1"/>
          </p:cNvSpPr>
          <p:nvPr>
            <p:ph type="subTitle" idx="1"/>
          </p:nvPr>
        </p:nvSpPr>
        <p:spPr>
          <a:xfrm>
            <a:off x="685800" y="3909481"/>
            <a:ext cx="9144000" cy="433918"/>
          </a:xfrm>
          <a:prstGeom prst="rect">
            <a:avLst/>
          </a:prstGeom>
        </p:spPr>
        <p:txBody>
          <a:bodyPr lIns="0" tIns="0"/>
          <a:lstStyle>
            <a:lvl1pPr marL="0" indent="0" algn="l" defTabSz="1217978" rtl="0" eaLnBrk="0" fontAlgn="base" hangingPunct="0">
              <a:spcBef>
                <a:spcPct val="20000"/>
              </a:spcBef>
              <a:spcAft>
                <a:spcPct val="0"/>
              </a:spcAft>
              <a:buFont typeface="Arial" charset="0"/>
              <a:buNone/>
              <a:defRPr lang="en-US" sz="2401" kern="1200" dirty="0">
                <a:solidFill>
                  <a:schemeClr val="bg2"/>
                </a:solidFill>
                <a:latin typeface="+mn-lt"/>
                <a:ea typeface="+mn-ea"/>
                <a:cs typeface="+mn-cs"/>
              </a:defRPr>
            </a:lvl1pPr>
            <a:lvl2pPr marL="609676" indent="0" algn="ctr">
              <a:buNone/>
              <a:defRPr>
                <a:solidFill>
                  <a:schemeClr val="tx1">
                    <a:tint val="75000"/>
                  </a:schemeClr>
                </a:solidFill>
              </a:defRPr>
            </a:lvl2pPr>
            <a:lvl3pPr marL="1219353" indent="0" algn="ctr">
              <a:buNone/>
              <a:defRPr>
                <a:solidFill>
                  <a:schemeClr val="tx1">
                    <a:tint val="75000"/>
                  </a:schemeClr>
                </a:solidFill>
              </a:defRPr>
            </a:lvl3pPr>
            <a:lvl4pPr marL="1829029" indent="0" algn="ctr">
              <a:buNone/>
              <a:defRPr>
                <a:solidFill>
                  <a:schemeClr val="tx1">
                    <a:tint val="75000"/>
                  </a:schemeClr>
                </a:solidFill>
              </a:defRPr>
            </a:lvl4pPr>
            <a:lvl5pPr marL="2438704" indent="0" algn="ctr">
              <a:buNone/>
              <a:defRPr>
                <a:solidFill>
                  <a:schemeClr val="tx1">
                    <a:tint val="75000"/>
                  </a:schemeClr>
                </a:solidFill>
              </a:defRPr>
            </a:lvl5pPr>
            <a:lvl6pPr marL="3048381" indent="0" algn="ctr">
              <a:buNone/>
              <a:defRPr>
                <a:solidFill>
                  <a:schemeClr val="tx1">
                    <a:tint val="75000"/>
                  </a:schemeClr>
                </a:solidFill>
              </a:defRPr>
            </a:lvl6pPr>
            <a:lvl7pPr marL="3658057" indent="0" algn="ctr">
              <a:buNone/>
              <a:defRPr>
                <a:solidFill>
                  <a:schemeClr val="tx1">
                    <a:tint val="75000"/>
                  </a:schemeClr>
                </a:solidFill>
              </a:defRPr>
            </a:lvl7pPr>
            <a:lvl8pPr marL="4267733" indent="0" algn="ctr">
              <a:buNone/>
              <a:defRPr>
                <a:solidFill>
                  <a:schemeClr val="tx1">
                    <a:tint val="75000"/>
                  </a:schemeClr>
                </a:solidFill>
              </a:defRPr>
            </a:lvl8pPr>
            <a:lvl9pPr marL="4877410" indent="0" algn="ctr">
              <a:buNone/>
              <a:defRPr>
                <a:solidFill>
                  <a:schemeClr val="tx1">
                    <a:tint val="75000"/>
                  </a:schemeClr>
                </a:solidFill>
              </a:defRPr>
            </a:lvl9pPr>
          </a:lstStyle>
          <a:p>
            <a:endParaRPr lang="en-US" dirty="0"/>
          </a:p>
        </p:txBody>
      </p:sp>
    </p:spTree>
    <p:extLst>
      <p:ext uri="{BB962C8B-B14F-4D97-AF65-F5344CB8AC3E}">
        <p14:creationId xmlns:p14="http://schemas.microsoft.com/office/powerpoint/2010/main" val="1428668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Bullets">
    <p:spTree>
      <p:nvGrpSpPr>
        <p:cNvPr id="1" name=""/>
        <p:cNvGrpSpPr/>
        <p:nvPr/>
      </p:nvGrpSpPr>
      <p:grpSpPr>
        <a:xfrm>
          <a:off x="0" y="0"/>
          <a:ext cx="0" cy="0"/>
          <a:chOff x="0" y="0"/>
          <a:chExt cx="0" cy="0"/>
        </a:xfrm>
      </p:grpSpPr>
      <p:sp>
        <p:nvSpPr>
          <p:cNvPr id="6" name="Title 1"/>
          <p:cNvSpPr>
            <a:spLocks noGrp="1"/>
          </p:cNvSpPr>
          <p:nvPr>
            <p:ph type="title"/>
          </p:nvPr>
        </p:nvSpPr>
        <p:spPr>
          <a:xfrm>
            <a:off x="609759" y="427038"/>
            <a:ext cx="11126510" cy="792162"/>
          </a:xfrm>
          <a:prstGeom prst="rect">
            <a:avLst/>
          </a:prstGeom>
        </p:spPr>
        <p:txBody>
          <a:bodyPr lIns="0" anchor="b"/>
          <a:lstStyle>
            <a:lvl1pPr>
              <a:defRPr sz="3600" cap="none" baseline="0">
                <a:solidFill>
                  <a:schemeClr val="tx1"/>
                </a:solidFill>
              </a:defRPr>
            </a:lvl1pPr>
          </a:lstStyle>
          <a:p>
            <a:endParaRPr lang="en-US" dirty="0"/>
          </a:p>
        </p:txBody>
      </p:sp>
      <p:cxnSp>
        <p:nvCxnSpPr>
          <p:cNvPr id="4" name="Straight Connector 3"/>
          <p:cNvCxnSpPr/>
          <p:nvPr userDrawn="1"/>
        </p:nvCxnSpPr>
        <p:spPr>
          <a:xfrm>
            <a:off x="0" y="1219200"/>
            <a:ext cx="1220724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 Placeholder 4"/>
          <p:cNvSpPr>
            <a:spLocks noGrp="1"/>
          </p:cNvSpPr>
          <p:nvPr>
            <p:ph type="body" sz="quarter" idx="14"/>
          </p:nvPr>
        </p:nvSpPr>
        <p:spPr>
          <a:xfrm>
            <a:off x="608170" y="1371600"/>
            <a:ext cx="11128098" cy="4572000"/>
          </a:xfrm>
          <a:prstGeom prst="rect">
            <a:avLst/>
          </a:prstGeom>
        </p:spPr>
        <p:txBody>
          <a:bodyPr lIns="0" tIns="91440">
            <a:normAutofit/>
          </a:bodyPr>
          <a:lstStyle>
            <a:lvl1pPr marL="227013" indent="-227013">
              <a:spcBef>
                <a:spcPts val="0"/>
              </a:spcBef>
              <a:spcAft>
                <a:spcPts val="1200"/>
              </a:spcAft>
              <a:buClr>
                <a:schemeClr val="bg2"/>
              </a:buClr>
              <a:buFont typeface="Webdings" panose="05030102010509060703" pitchFamily="18" charset="2"/>
              <a:buChar char=""/>
              <a:defRPr sz="2801">
                <a:solidFill>
                  <a:schemeClr val="bg2"/>
                </a:solidFill>
              </a:defRPr>
            </a:lvl1pPr>
            <a:lvl2pPr marL="458926" indent="-231845">
              <a:spcBef>
                <a:spcPts val="0"/>
              </a:spcBef>
              <a:spcAft>
                <a:spcPts val="1200"/>
              </a:spcAft>
              <a:defRPr sz="2401">
                <a:solidFill>
                  <a:schemeClr val="bg2"/>
                </a:solidFill>
              </a:defRPr>
            </a:lvl2pPr>
            <a:lvl3pPr marL="913087" indent="-225493">
              <a:spcBef>
                <a:spcPts val="0"/>
              </a:spcBef>
              <a:spcAft>
                <a:spcPts val="1200"/>
              </a:spcAft>
              <a:defRPr sz="1801">
                <a:solidFill>
                  <a:schemeClr val="bg2"/>
                </a:solidFill>
              </a:defRPr>
            </a:lvl3pPr>
            <a:lvl4pPr marL="1256090" indent="-227081">
              <a:spcBef>
                <a:spcPts val="0"/>
              </a:spcBef>
              <a:spcAft>
                <a:spcPts val="1200"/>
              </a:spcAft>
              <a:defRPr sz="1600">
                <a:solidFill>
                  <a:schemeClr val="bg2"/>
                </a:solidFill>
              </a:defRPr>
            </a:lvl4pPr>
            <a:lvl5pPr marL="1600680" indent="-225493">
              <a:spcBef>
                <a:spcPts val="0"/>
              </a:spcBef>
              <a:spcAft>
                <a:spcPts val="1200"/>
              </a:spcAft>
              <a:defRPr sz="1600">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19708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ntent Text">
    <p:spTree>
      <p:nvGrpSpPr>
        <p:cNvPr id="1" name=""/>
        <p:cNvGrpSpPr/>
        <p:nvPr/>
      </p:nvGrpSpPr>
      <p:grpSpPr>
        <a:xfrm>
          <a:off x="0" y="0"/>
          <a:ext cx="0" cy="0"/>
          <a:chOff x="0" y="0"/>
          <a:chExt cx="0" cy="0"/>
        </a:xfrm>
      </p:grpSpPr>
      <p:sp>
        <p:nvSpPr>
          <p:cNvPr id="9" name="Content Placeholder 8"/>
          <p:cNvSpPr>
            <a:spLocks noGrp="1"/>
          </p:cNvSpPr>
          <p:nvPr>
            <p:ph sz="quarter" idx="10"/>
          </p:nvPr>
        </p:nvSpPr>
        <p:spPr>
          <a:xfrm>
            <a:off x="632593" y="1109134"/>
            <a:ext cx="10947692" cy="4855633"/>
          </a:xfrm>
          <a:prstGeom prst="rect">
            <a:avLst/>
          </a:prstGeom>
        </p:spPr>
        <p:txBody>
          <a:bodyPr vert="horz"/>
          <a:lstStyle>
            <a:lvl1pPr marL="0" indent="0">
              <a:buFontTx/>
              <a:buNone/>
              <a:defRPr sz="2400">
                <a:solidFill>
                  <a:srgbClr val="00558C"/>
                </a:solidFill>
                <a:latin typeface="Arial"/>
                <a:cs typeface="Arial"/>
              </a:defRPr>
            </a:lvl1pPr>
            <a:lvl2pPr>
              <a:defRPr sz="2133">
                <a:solidFill>
                  <a:srgbClr val="3D4042"/>
                </a:solidFill>
                <a:latin typeface="Arial"/>
                <a:cs typeface="Arial"/>
              </a:defRPr>
            </a:lvl2pPr>
            <a:lvl3pPr>
              <a:defRPr sz="1867">
                <a:solidFill>
                  <a:srgbClr val="3D4042"/>
                </a:solidFill>
                <a:latin typeface="Arial"/>
                <a:cs typeface="Arial"/>
              </a:defRPr>
            </a:lvl3pPr>
            <a:lvl4pPr>
              <a:defRPr sz="1600">
                <a:solidFill>
                  <a:srgbClr val="3D4042"/>
                </a:solidFill>
                <a:latin typeface="Arial"/>
                <a:cs typeface="Arial"/>
              </a:defRPr>
            </a:lvl4pPr>
            <a:lvl5pPr>
              <a:defRPr sz="1600">
                <a:solidFill>
                  <a:srgbClr val="3D4042"/>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hasCustomPrompt="1"/>
          </p:nvPr>
        </p:nvSpPr>
        <p:spPr>
          <a:xfrm>
            <a:off x="646444" y="127829"/>
            <a:ext cx="10524665" cy="444332"/>
          </a:xfrm>
          <a:prstGeom prst="rect">
            <a:avLst/>
          </a:prstGeom>
        </p:spPr>
        <p:txBody>
          <a:bodyPr vert="horz" anchor="ctr"/>
          <a:lstStyle>
            <a:lvl1pPr algn="l">
              <a:defRPr sz="2400" baseline="0">
                <a:solidFill>
                  <a:schemeClr val="bg1"/>
                </a:solidFill>
                <a:latin typeface="Arial"/>
                <a:cs typeface="Arial"/>
              </a:defRPr>
            </a:lvl1pPr>
          </a:lstStyle>
          <a:p>
            <a:r>
              <a:rPr lang="en-US" dirty="0"/>
              <a:t>Slide Title Goes Here</a:t>
            </a:r>
          </a:p>
        </p:txBody>
      </p:sp>
    </p:spTree>
    <p:extLst>
      <p:ext uri="{BB962C8B-B14F-4D97-AF65-F5344CB8AC3E}">
        <p14:creationId xmlns:p14="http://schemas.microsoft.com/office/powerpoint/2010/main" val="3025295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ver on purple&gt;blue aurora">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4BDF8C-1817-8247-8AB1-2A718F6A5B52}"/>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Picture 6"/>
          <p:cNvPicPr>
            <a:picLocks noChangeAspect="1"/>
          </p:cNvPicPr>
          <p:nvPr userDrawn="1"/>
        </p:nvPicPr>
        <p:blipFill>
          <a:blip r:embed="rId3"/>
          <a:stretch>
            <a:fillRect/>
          </a:stretch>
        </p:blipFill>
        <p:spPr>
          <a:xfrm>
            <a:off x="11191749" y="6257437"/>
            <a:ext cx="695452" cy="275721"/>
          </a:xfrm>
          <a:prstGeom prst="rect">
            <a:avLst/>
          </a:prstGeom>
        </p:spPr>
      </p:pic>
      <p:pic>
        <p:nvPicPr>
          <p:cNvPr id="9" name="Picture 8">
            <a:extLst>
              <a:ext uri="{FF2B5EF4-FFF2-40B4-BE49-F238E27FC236}">
                <a16:creationId xmlns:a16="http://schemas.microsoft.com/office/drawing/2014/main" id="{CEA9673D-27C2-4B47-B2F7-B57982EACA9D}"/>
              </a:ext>
            </a:extLst>
          </p:cNvPr>
          <p:cNvPicPr>
            <a:picLocks noChangeAspect="1"/>
          </p:cNvPicPr>
          <p:nvPr userDrawn="1"/>
        </p:nvPicPr>
        <p:blipFill>
          <a:blip r:embed="rId4"/>
          <a:stretch>
            <a:fillRect/>
          </a:stretch>
        </p:blipFill>
        <p:spPr>
          <a:xfrm>
            <a:off x="126399" y="6102785"/>
            <a:ext cx="2184279" cy="689897"/>
          </a:xfrm>
          <a:prstGeom prst="rect">
            <a:avLst/>
          </a:prstGeom>
        </p:spPr>
      </p:pic>
      <p:sp>
        <p:nvSpPr>
          <p:cNvPr id="3" name="Title 2">
            <a:extLst>
              <a:ext uri="{FF2B5EF4-FFF2-40B4-BE49-F238E27FC236}">
                <a16:creationId xmlns:a16="http://schemas.microsoft.com/office/drawing/2014/main" id="{44848B66-AA68-C24D-9965-D0F8C271AE4B}"/>
              </a:ext>
            </a:extLst>
          </p:cNvPr>
          <p:cNvSpPr>
            <a:spLocks noGrp="1"/>
          </p:cNvSpPr>
          <p:nvPr>
            <p:ph type="title"/>
          </p:nvPr>
        </p:nvSpPr>
        <p:spPr>
          <a:xfrm>
            <a:off x="280416" y="268225"/>
            <a:ext cx="8558769" cy="443199"/>
          </a:xfrm>
        </p:spPr>
        <p:txBody>
          <a:bodyPr/>
          <a:lstStyle>
            <a:lvl1pPr>
              <a:defRPr>
                <a:solidFill>
                  <a:srgbClr val="FFFFFF"/>
                </a:solidFill>
              </a:defRPr>
            </a:lvl1pPr>
          </a:lstStyle>
          <a:p>
            <a:r>
              <a:rPr lang="en-GB"/>
              <a:t>Click to edit Master title style</a:t>
            </a:r>
            <a:endParaRPr lang="en-US" dirty="0"/>
          </a:p>
        </p:txBody>
      </p:sp>
    </p:spTree>
    <p:extLst>
      <p:ext uri="{BB962C8B-B14F-4D97-AF65-F5344CB8AC3E}">
        <p14:creationId xmlns:p14="http://schemas.microsoft.com/office/powerpoint/2010/main" val="2406571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 Dark Backgroun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671C606-EB24-444E-96BC-D1FF1CA6F30D}"/>
              </a:ext>
            </a:extLst>
          </p:cNvPr>
          <p:cNvSpPr>
            <a:spLocks noGrp="1"/>
          </p:cNvSpPr>
          <p:nvPr>
            <p:ph type="title"/>
          </p:nvPr>
        </p:nvSpPr>
        <p:spPr>
          <a:xfrm>
            <a:off x="280416" y="268225"/>
            <a:ext cx="8558784" cy="332399"/>
          </a:xfrm>
        </p:spPr>
        <p:txBody>
          <a:bodyPr wrap="square">
            <a:spAutoFit/>
          </a:bodyPr>
          <a:lstStyle>
            <a:lvl1pPr>
              <a:defRPr>
                <a:solidFill>
                  <a:schemeClr val="bg1"/>
                </a:solidFill>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7509814C-BD6F-7B4F-99EB-A6B0FBC1FD04}"/>
              </a:ext>
            </a:extLst>
          </p:cNvPr>
          <p:cNvSpPr>
            <a:spLocks noGrp="1"/>
          </p:cNvSpPr>
          <p:nvPr>
            <p:ph type="ftr" sz="quarter" idx="10"/>
          </p:nvPr>
        </p:nvSpPr>
        <p:spPr/>
        <p:txBody>
          <a:bodyPr/>
          <a:lstStyle>
            <a:lvl1pPr>
              <a:defRPr>
                <a:solidFill>
                  <a:srgbClr val="868D95"/>
                </a:solidFill>
              </a:defRPr>
            </a:lvl1pPr>
          </a:lstStyle>
          <a:p>
            <a:r>
              <a:rPr lang="en-US"/>
              <a:t>IBM Security / © 2019 IBM Corporation</a:t>
            </a:r>
            <a:endParaRPr lang="en-US" dirty="0"/>
          </a:p>
        </p:txBody>
      </p:sp>
      <p:sp>
        <p:nvSpPr>
          <p:cNvPr id="3" name="Slide Number Placeholder 2">
            <a:extLst>
              <a:ext uri="{FF2B5EF4-FFF2-40B4-BE49-F238E27FC236}">
                <a16:creationId xmlns:a16="http://schemas.microsoft.com/office/drawing/2014/main" id="{75DA223F-87FC-004F-996F-0CFD3D9A304C}"/>
              </a:ext>
            </a:extLst>
          </p:cNvPr>
          <p:cNvSpPr>
            <a:spLocks noGrp="1"/>
          </p:cNvSpPr>
          <p:nvPr>
            <p:ph type="sldNum" sz="quarter" idx="11"/>
          </p:nvPr>
        </p:nvSpPr>
        <p:spPr/>
        <p:txBody>
          <a:bodyPr/>
          <a:lstStyle>
            <a:lvl1pPr>
              <a:defRPr>
                <a:solidFill>
                  <a:srgbClr val="868D95"/>
                </a:solidFill>
              </a:defRPr>
            </a:lvl1pPr>
          </a:lstStyle>
          <a:p>
            <a:fld id="{59395FB3-9C97-154F-86B2-7E381B951268}" type="slidenum">
              <a:rPr lang="en-US" smtClean="0"/>
              <a:pPr/>
              <a:t>‹#›</a:t>
            </a:fld>
            <a:endParaRPr lang="en-US" dirty="0"/>
          </a:p>
        </p:txBody>
      </p:sp>
    </p:spTree>
    <p:extLst>
      <p:ext uri="{BB962C8B-B14F-4D97-AF65-F5344CB8AC3E}">
        <p14:creationId xmlns:p14="http://schemas.microsoft.com/office/powerpoint/2010/main" val="1369801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on purple&gt;blue aurora">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4BDF8C-1817-8247-8AB1-2A718F6A5B5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280416" y="268224"/>
            <a:ext cx="5522976" cy="3160776"/>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33329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 on purple&gt;blue aurora">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4BDF8C-1817-8247-8AB1-2A718F6A5B5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280416" y="268224"/>
            <a:ext cx="5522976" cy="3160776"/>
          </a:xfrm>
        </p:spPr>
        <p:txBody>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146164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605691" y="1097280"/>
            <a:ext cx="5181600" cy="493776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3"/>
          </p:nvPr>
        </p:nvSpPr>
        <p:spPr>
          <a:xfrm>
            <a:off x="6400800" y="1097280"/>
            <a:ext cx="5181600" cy="493776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259494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a:off x="1" y="0"/>
            <a:ext cx="12198094" cy="6863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userDrawn="1"/>
        </p:nvPicPr>
        <p:blipFill>
          <a:blip r:embed="rId4"/>
          <a:stretch>
            <a:fillRect/>
          </a:stretch>
        </p:blipFill>
        <p:spPr>
          <a:xfrm>
            <a:off x="10058400" y="6201590"/>
            <a:ext cx="1798983" cy="402045"/>
          </a:xfrm>
          <a:prstGeom prst="rect">
            <a:avLst/>
          </a:prstGeom>
        </p:spPr>
      </p:pic>
    </p:spTree>
  </p:cSld>
  <p:clrMap bg1="lt1" tx1="dk1" bg2="lt2" tx2="dk2" accent1="accent1" accent2="accent2" accent3="accent3" accent4="accent4" accent5="accent5" accent6="accent6" hlink="hlink" folHlink="folHlink"/>
  <p:sldLayoutIdLst>
    <p:sldLayoutId id="2147483968" r:id="rId1"/>
  </p:sldLayoutIdLst>
  <p:hf hdr="0" ftr="0" dt="0"/>
  <p:txStyles>
    <p:titleStyle>
      <a:lvl1pPr algn="l" defTabSz="1217978" rtl="0" eaLnBrk="0" fontAlgn="base" hangingPunct="0">
        <a:spcBef>
          <a:spcPct val="0"/>
        </a:spcBef>
        <a:spcAft>
          <a:spcPct val="0"/>
        </a:spcAft>
        <a:defRPr sz="4401" kern="1200">
          <a:solidFill>
            <a:schemeClr val="tx1"/>
          </a:solidFill>
          <a:latin typeface="+mj-lt"/>
          <a:ea typeface="+mj-ea"/>
          <a:cs typeface="+mj-cs"/>
        </a:defRPr>
      </a:lvl1pPr>
      <a:lvl2pPr algn="l" defTabSz="1217978" rtl="0" eaLnBrk="0" fontAlgn="base" hangingPunct="0">
        <a:spcBef>
          <a:spcPct val="0"/>
        </a:spcBef>
        <a:spcAft>
          <a:spcPct val="0"/>
        </a:spcAft>
        <a:defRPr sz="4401">
          <a:solidFill>
            <a:schemeClr val="tx1"/>
          </a:solidFill>
          <a:latin typeface="Corbel" pitchFamily="34" charset="0"/>
        </a:defRPr>
      </a:lvl2pPr>
      <a:lvl3pPr algn="l" defTabSz="1217978" rtl="0" eaLnBrk="0" fontAlgn="base" hangingPunct="0">
        <a:spcBef>
          <a:spcPct val="0"/>
        </a:spcBef>
        <a:spcAft>
          <a:spcPct val="0"/>
        </a:spcAft>
        <a:defRPr sz="4401">
          <a:solidFill>
            <a:schemeClr val="tx1"/>
          </a:solidFill>
          <a:latin typeface="Corbel" pitchFamily="34" charset="0"/>
        </a:defRPr>
      </a:lvl3pPr>
      <a:lvl4pPr algn="l" defTabSz="1217978" rtl="0" eaLnBrk="0" fontAlgn="base" hangingPunct="0">
        <a:spcBef>
          <a:spcPct val="0"/>
        </a:spcBef>
        <a:spcAft>
          <a:spcPct val="0"/>
        </a:spcAft>
        <a:defRPr sz="4401">
          <a:solidFill>
            <a:schemeClr val="tx1"/>
          </a:solidFill>
          <a:latin typeface="Corbel" pitchFamily="34" charset="0"/>
        </a:defRPr>
      </a:lvl4pPr>
      <a:lvl5pPr algn="l" defTabSz="1217978" rtl="0" eaLnBrk="0" fontAlgn="base" hangingPunct="0">
        <a:spcBef>
          <a:spcPct val="0"/>
        </a:spcBef>
        <a:spcAft>
          <a:spcPct val="0"/>
        </a:spcAft>
        <a:defRPr sz="4401">
          <a:solidFill>
            <a:schemeClr val="tx1"/>
          </a:solidFill>
          <a:latin typeface="Corbel" pitchFamily="34" charset="0"/>
        </a:defRPr>
      </a:lvl5pPr>
      <a:lvl6pPr marL="457337" algn="ctr" defTabSz="1217978" rtl="0" eaLnBrk="1" fontAlgn="base" hangingPunct="1">
        <a:spcBef>
          <a:spcPct val="0"/>
        </a:spcBef>
        <a:spcAft>
          <a:spcPct val="0"/>
        </a:spcAft>
        <a:defRPr sz="5902">
          <a:solidFill>
            <a:schemeClr val="tx1"/>
          </a:solidFill>
          <a:latin typeface="Work Sans Light" pitchFamily="2" charset="0"/>
        </a:defRPr>
      </a:lvl6pPr>
      <a:lvl7pPr marL="914674" algn="ctr" defTabSz="1217978" rtl="0" eaLnBrk="1" fontAlgn="base" hangingPunct="1">
        <a:spcBef>
          <a:spcPct val="0"/>
        </a:spcBef>
        <a:spcAft>
          <a:spcPct val="0"/>
        </a:spcAft>
        <a:defRPr sz="5902">
          <a:solidFill>
            <a:schemeClr val="tx1"/>
          </a:solidFill>
          <a:latin typeface="Work Sans Light" pitchFamily="2" charset="0"/>
        </a:defRPr>
      </a:lvl7pPr>
      <a:lvl8pPr marL="1372011" algn="ctr" defTabSz="1217978" rtl="0" eaLnBrk="1" fontAlgn="base" hangingPunct="1">
        <a:spcBef>
          <a:spcPct val="0"/>
        </a:spcBef>
        <a:spcAft>
          <a:spcPct val="0"/>
        </a:spcAft>
        <a:defRPr sz="5902">
          <a:solidFill>
            <a:schemeClr val="tx1"/>
          </a:solidFill>
          <a:latin typeface="Work Sans Light" pitchFamily="2" charset="0"/>
        </a:defRPr>
      </a:lvl8pPr>
      <a:lvl9pPr marL="1829349" algn="ctr" defTabSz="1217978" rtl="0" eaLnBrk="1" fontAlgn="base" hangingPunct="1">
        <a:spcBef>
          <a:spcPct val="0"/>
        </a:spcBef>
        <a:spcAft>
          <a:spcPct val="0"/>
        </a:spcAft>
        <a:defRPr sz="5902">
          <a:solidFill>
            <a:schemeClr val="tx1"/>
          </a:solidFill>
          <a:latin typeface="Work Sans Light" pitchFamily="2" charset="0"/>
        </a:defRPr>
      </a:lvl9pPr>
    </p:titleStyle>
    <p:bodyStyle>
      <a:lvl1pPr marL="455750" indent="-455750" algn="l" defTabSz="1217978" rtl="0" eaLnBrk="0" fontAlgn="base" hangingPunct="0">
        <a:spcBef>
          <a:spcPct val="20000"/>
        </a:spcBef>
        <a:spcAft>
          <a:spcPct val="0"/>
        </a:spcAft>
        <a:buFont typeface="Arial" charset="0"/>
        <a:buChar char="•"/>
        <a:defRPr sz="3601" kern="1200">
          <a:solidFill>
            <a:schemeClr val="bg1"/>
          </a:solidFill>
          <a:latin typeface="+mn-lt"/>
          <a:ea typeface="+mn-ea"/>
          <a:cs typeface="+mn-cs"/>
        </a:defRPr>
      </a:lvl1pPr>
      <a:lvl2pPr marL="989310" indent="-379527" algn="l" defTabSz="1217978" rtl="0" eaLnBrk="0" fontAlgn="base" hangingPunct="0">
        <a:spcBef>
          <a:spcPct val="20000"/>
        </a:spcBef>
        <a:spcAft>
          <a:spcPct val="0"/>
        </a:spcAft>
        <a:buFont typeface="Arial" charset="0"/>
        <a:buChar char="–"/>
        <a:defRPr sz="3201" kern="1200">
          <a:solidFill>
            <a:schemeClr val="bg1"/>
          </a:solidFill>
          <a:latin typeface="+mn-lt"/>
          <a:ea typeface="+mn-ea"/>
          <a:cs typeface="+mn-cs"/>
        </a:defRPr>
      </a:lvl2pPr>
      <a:lvl3pPr marL="1522870" indent="-303304" algn="l" defTabSz="1217978" rtl="0" eaLnBrk="0" fontAlgn="base" hangingPunct="0">
        <a:spcBef>
          <a:spcPct val="20000"/>
        </a:spcBef>
        <a:spcAft>
          <a:spcPct val="0"/>
        </a:spcAft>
        <a:buFont typeface="Arial" charset="0"/>
        <a:buChar char="•"/>
        <a:defRPr sz="2401" kern="1200">
          <a:solidFill>
            <a:schemeClr val="bg1"/>
          </a:solidFill>
          <a:latin typeface="+mn-lt"/>
          <a:ea typeface="+mn-ea"/>
          <a:cs typeface="+mn-cs"/>
        </a:defRPr>
      </a:lvl3pPr>
      <a:lvl4pPr marL="2132653" indent="-303304" algn="l" defTabSz="1217978" rtl="0" eaLnBrk="0" fontAlgn="base" hangingPunct="0">
        <a:spcBef>
          <a:spcPct val="20000"/>
        </a:spcBef>
        <a:spcAft>
          <a:spcPct val="0"/>
        </a:spcAft>
        <a:buFont typeface="Arial" charset="0"/>
        <a:buChar char="–"/>
        <a:defRPr sz="2001" kern="1200">
          <a:solidFill>
            <a:schemeClr val="bg1"/>
          </a:solidFill>
          <a:latin typeface="+mn-lt"/>
          <a:ea typeface="+mn-ea"/>
          <a:cs typeface="+mn-cs"/>
        </a:defRPr>
      </a:lvl4pPr>
      <a:lvl5pPr marL="2742435" indent="-303304" algn="l" defTabSz="1217978" rtl="0" eaLnBrk="0" fontAlgn="base" hangingPunct="0">
        <a:spcBef>
          <a:spcPct val="20000"/>
        </a:spcBef>
        <a:spcAft>
          <a:spcPct val="0"/>
        </a:spcAft>
        <a:buFont typeface="Arial" charset="0"/>
        <a:buChar char="»"/>
        <a:defRPr sz="2001" kern="1200">
          <a:solidFill>
            <a:schemeClr val="bg1"/>
          </a:solidFill>
          <a:latin typeface="+mn-lt"/>
          <a:ea typeface="+mn-ea"/>
          <a:cs typeface="+mn-cs"/>
        </a:defRPr>
      </a:lvl5pPr>
      <a:lvl6pPr marL="3353219"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6pPr>
      <a:lvl7pPr marL="3962896"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7pPr>
      <a:lvl8pPr marL="4572571"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8pPr>
      <a:lvl9pPr marL="5182247"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9pPr>
    </p:bodyStyle>
    <p:otherStyle>
      <a:defPPr>
        <a:defRPr lang="en-US"/>
      </a:defPPr>
      <a:lvl1pPr marL="0" algn="l" defTabSz="1219353" rtl="0" eaLnBrk="1" latinLnBrk="0" hangingPunct="1">
        <a:defRPr sz="2401" kern="1200">
          <a:solidFill>
            <a:schemeClr val="tx1"/>
          </a:solidFill>
          <a:latin typeface="+mn-lt"/>
          <a:ea typeface="+mn-ea"/>
          <a:cs typeface="+mn-cs"/>
        </a:defRPr>
      </a:lvl1pPr>
      <a:lvl2pPr marL="609676" algn="l" defTabSz="1219353" rtl="0" eaLnBrk="1" latinLnBrk="0" hangingPunct="1">
        <a:defRPr sz="2401" kern="1200">
          <a:solidFill>
            <a:schemeClr val="tx1"/>
          </a:solidFill>
          <a:latin typeface="+mn-lt"/>
          <a:ea typeface="+mn-ea"/>
          <a:cs typeface="+mn-cs"/>
        </a:defRPr>
      </a:lvl2pPr>
      <a:lvl3pPr marL="1219353" algn="l" defTabSz="1219353" rtl="0" eaLnBrk="1" latinLnBrk="0" hangingPunct="1">
        <a:defRPr sz="2401" kern="1200">
          <a:solidFill>
            <a:schemeClr val="tx1"/>
          </a:solidFill>
          <a:latin typeface="+mn-lt"/>
          <a:ea typeface="+mn-ea"/>
          <a:cs typeface="+mn-cs"/>
        </a:defRPr>
      </a:lvl3pPr>
      <a:lvl4pPr marL="1829029" algn="l" defTabSz="1219353" rtl="0" eaLnBrk="1" latinLnBrk="0" hangingPunct="1">
        <a:defRPr sz="2401" kern="1200">
          <a:solidFill>
            <a:schemeClr val="tx1"/>
          </a:solidFill>
          <a:latin typeface="+mn-lt"/>
          <a:ea typeface="+mn-ea"/>
          <a:cs typeface="+mn-cs"/>
        </a:defRPr>
      </a:lvl4pPr>
      <a:lvl5pPr marL="2438704" algn="l" defTabSz="1219353" rtl="0" eaLnBrk="1" latinLnBrk="0" hangingPunct="1">
        <a:defRPr sz="2401" kern="1200">
          <a:solidFill>
            <a:schemeClr val="tx1"/>
          </a:solidFill>
          <a:latin typeface="+mn-lt"/>
          <a:ea typeface="+mn-ea"/>
          <a:cs typeface="+mn-cs"/>
        </a:defRPr>
      </a:lvl5pPr>
      <a:lvl6pPr marL="3048381" algn="l" defTabSz="1219353" rtl="0" eaLnBrk="1" latinLnBrk="0" hangingPunct="1">
        <a:defRPr sz="2401" kern="1200">
          <a:solidFill>
            <a:schemeClr val="tx1"/>
          </a:solidFill>
          <a:latin typeface="+mn-lt"/>
          <a:ea typeface="+mn-ea"/>
          <a:cs typeface="+mn-cs"/>
        </a:defRPr>
      </a:lvl6pPr>
      <a:lvl7pPr marL="3658057" algn="l" defTabSz="1219353" rtl="0" eaLnBrk="1" latinLnBrk="0" hangingPunct="1">
        <a:defRPr sz="2401" kern="1200">
          <a:solidFill>
            <a:schemeClr val="tx1"/>
          </a:solidFill>
          <a:latin typeface="+mn-lt"/>
          <a:ea typeface="+mn-ea"/>
          <a:cs typeface="+mn-cs"/>
        </a:defRPr>
      </a:lvl7pPr>
      <a:lvl8pPr marL="4267733" algn="l" defTabSz="1219353" rtl="0" eaLnBrk="1" latinLnBrk="0" hangingPunct="1">
        <a:defRPr sz="2401" kern="1200">
          <a:solidFill>
            <a:schemeClr val="tx1"/>
          </a:solidFill>
          <a:latin typeface="+mn-lt"/>
          <a:ea typeface="+mn-ea"/>
          <a:cs typeface="+mn-cs"/>
        </a:defRPr>
      </a:lvl8pPr>
      <a:lvl9pPr marL="4877410" algn="l" defTabSz="1219353" rtl="0" eaLnBrk="1" latinLnBrk="0" hangingPunct="1">
        <a:defRPr sz="24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a:off x="0" y="0"/>
            <a:ext cx="12198094" cy="6863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userDrawn="1"/>
        </p:nvPicPr>
        <p:blipFill>
          <a:blip r:embed="rId4"/>
          <a:stretch>
            <a:fillRect/>
          </a:stretch>
        </p:blipFill>
        <p:spPr>
          <a:xfrm>
            <a:off x="10210800" y="6337808"/>
            <a:ext cx="1494183" cy="333926"/>
          </a:xfrm>
          <a:prstGeom prst="rect">
            <a:avLst/>
          </a:prstGeom>
        </p:spPr>
      </p:pic>
    </p:spTree>
  </p:cSld>
  <p:clrMap bg1="lt1" tx1="dk1" bg2="lt2" tx2="dk2" accent1="accent1" accent2="accent2" accent3="accent3" accent4="accent4" accent5="accent5" accent6="accent6" hlink="hlink" folHlink="folHlink"/>
  <p:sldLayoutIdLst>
    <p:sldLayoutId id="2147483927" r:id="rId1"/>
  </p:sldLayoutIdLst>
  <p:hf hdr="0" ftr="0" dt="0"/>
  <p:txStyles>
    <p:titleStyle>
      <a:lvl1pPr algn="l" defTabSz="1217978" rtl="0" eaLnBrk="0" fontAlgn="base" hangingPunct="0">
        <a:spcBef>
          <a:spcPct val="0"/>
        </a:spcBef>
        <a:spcAft>
          <a:spcPct val="0"/>
        </a:spcAft>
        <a:defRPr sz="4401" kern="1200">
          <a:solidFill>
            <a:schemeClr val="tx1"/>
          </a:solidFill>
          <a:latin typeface="+mj-lt"/>
          <a:ea typeface="+mj-ea"/>
          <a:cs typeface="+mj-cs"/>
        </a:defRPr>
      </a:lvl1pPr>
      <a:lvl2pPr algn="l" defTabSz="1217978" rtl="0" eaLnBrk="0" fontAlgn="base" hangingPunct="0">
        <a:spcBef>
          <a:spcPct val="0"/>
        </a:spcBef>
        <a:spcAft>
          <a:spcPct val="0"/>
        </a:spcAft>
        <a:defRPr sz="4401">
          <a:solidFill>
            <a:schemeClr val="tx1"/>
          </a:solidFill>
          <a:latin typeface="Corbel" pitchFamily="34" charset="0"/>
        </a:defRPr>
      </a:lvl2pPr>
      <a:lvl3pPr algn="l" defTabSz="1217978" rtl="0" eaLnBrk="0" fontAlgn="base" hangingPunct="0">
        <a:spcBef>
          <a:spcPct val="0"/>
        </a:spcBef>
        <a:spcAft>
          <a:spcPct val="0"/>
        </a:spcAft>
        <a:defRPr sz="4401">
          <a:solidFill>
            <a:schemeClr val="tx1"/>
          </a:solidFill>
          <a:latin typeface="Corbel" pitchFamily="34" charset="0"/>
        </a:defRPr>
      </a:lvl3pPr>
      <a:lvl4pPr algn="l" defTabSz="1217978" rtl="0" eaLnBrk="0" fontAlgn="base" hangingPunct="0">
        <a:spcBef>
          <a:spcPct val="0"/>
        </a:spcBef>
        <a:spcAft>
          <a:spcPct val="0"/>
        </a:spcAft>
        <a:defRPr sz="4401">
          <a:solidFill>
            <a:schemeClr val="tx1"/>
          </a:solidFill>
          <a:latin typeface="Corbel" pitchFamily="34" charset="0"/>
        </a:defRPr>
      </a:lvl4pPr>
      <a:lvl5pPr algn="l" defTabSz="1217978" rtl="0" eaLnBrk="0" fontAlgn="base" hangingPunct="0">
        <a:spcBef>
          <a:spcPct val="0"/>
        </a:spcBef>
        <a:spcAft>
          <a:spcPct val="0"/>
        </a:spcAft>
        <a:defRPr sz="4401">
          <a:solidFill>
            <a:schemeClr val="tx1"/>
          </a:solidFill>
          <a:latin typeface="Corbel" pitchFamily="34" charset="0"/>
        </a:defRPr>
      </a:lvl5pPr>
      <a:lvl6pPr marL="457337" algn="ctr" defTabSz="1217978" rtl="0" eaLnBrk="1" fontAlgn="base" hangingPunct="1">
        <a:spcBef>
          <a:spcPct val="0"/>
        </a:spcBef>
        <a:spcAft>
          <a:spcPct val="0"/>
        </a:spcAft>
        <a:defRPr sz="5902">
          <a:solidFill>
            <a:schemeClr val="tx1"/>
          </a:solidFill>
          <a:latin typeface="Work Sans Light" pitchFamily="2" charset="0"/>
        </a:defRPr>
      </a:lvl6pPr>
      <a:lvl7pPr marL="914674" algn="ctr" defTabSz="1217978" rtl="0" eaLnBrk="1" fontAlgn="base" hangingPunct="1">
        <a:spcBef>
          <a:spcPct val="0"/>
        </a:spcBef>
        <a:spcAft>
          <a:spcPct val="0"/>
        </a:spcAft>
        <a:defRPr sz="5902">
          <a:solidFill>
            <a:schemeClr val="tx1"/>
          </a:solidFill>
          <a:latin typeface="Work Sans Light" pitchFamily="2" charset="0"/>
        </a:defRPr>
      </a:lvl7pPr>
      <a:lvl8pPr marL="1372011" algn="ctr" defTabSz="1217978" rtl="0" eaLnBrk="1" fontAlgn="base" hangingPunct="1">
        <a:spcBef>
          <a:spcPct val="0"/>
        </a:spcBef>
        <a:spcAft>
          <a:spcPct val="0"/>
        </a:spcAft>
        <a:defRPr sz="5902">
          <a:solidFill>
            <a:schemeClr val="tx1"/>
          </a:solidFill>
          <a:latin typeface="Work Sans Light" pitchFamily="2" charset="0"/>
        </a:defRPr>
      </a:lvl8pPr>
      <a:lvl9pPr marL="1829349" algn="ctr" defTabSz="1217978" rtl="0" eaLnBrk="1" fontAlgn="base" hangingPunct="1">
        <a:spcBef>
          <a:spcPct val="0"/>
        </a:spcBef>
        <a:spcAft>
          <a:spcPct val="0"/>
        </a:spcAft>
        <a:defRPr sz="5902">
          <a:solidFill>
            <a:schemeClr val="tx1"/>
          </a:solidFill>
          <a:latin typeface="Work Sans Light" pitchFamily="2" charset="0"/>
        </a:defRPr>
      </a:lvl9pPr>
    </p:titleStyle>
    <p:bodyStyle>
      <a:lvl1pPr marL="455750" indent="-455750" algn="l" defTabSz="1217978" rtl="0" eaLnBrk="0" fontAlgn="base" hangingPunct="0">
        <a:spcBef>
          <a:spcPct val="20000"/>
        </a:spcBef>
        <a:spcAft>
          <a:spcPct val="0"/>
        </a:spcAft>
        <a:buFont typeface="Arial" charset="0"/>
        <a:buChar char="•"/>
        <a:defRPr sz="3601" kern="1200">
          <a:solidFill>
            <a:schemeClr val="bg1"/>
          </a:solidFill>
          <a:latin typeface="+mn-lt"/>
          <a:ea typeface="+mn-ea"/>
          <a:cs typeface="+mn-cs"/>
        </a:defRPr>
      </a:lvl1pPr>
      <a:lvl2pPr marL="989310" indent="-379527" algn="l" defTabSz="1217978" rtl="0" eaLnBrk="0" fontAlgn="base" hangingPunct="0">
        <a:spcBef>
          <a:spcPct val="20000"/>
        </a:spcBef>
        <a:spcAft>
          <a:spcPct val="0"/>
        </a:spcAft>
        <a:buFont typeface="Arial" charset="0"/>
        <a:buChar char="–"/>
        <a:defRPr sz="3201" kern="1200">
          <a:solidFill>
            <a:schemeClr val="bg1"/>
          </a:solidFill>
          <a:latin typeface="+mn-lt"/>
          <a:ea typeface="+mn-ea"/>
          <a:cs typeface="+mn-cs"/>
        </a:defRPr>
      </a:lvl2pPr>
      <a:lvl3pPr marL="1522870" indent="-303304" algn="l" defTabSz="1217978" rtl="0" eaLnBrk="0" fontAlgn="base" hangingPunct="0">
        <a:spcBef>
          <a:spcPct val="20000"/>
        </a:spcBef>
        <a:spcAft>
          <a:spcPct val="0"/>
        </a:spcAft>
        <a:buFont typeface="Arial" charset="0"/>
        <a:buChar char="•"/>
        <a:defRPr sz="2401" kern="1200">
          <a:solidFill>
            <a:schemeClr val="bg1"/>
          </a:solidFill>
          <a:latin typeface="+mn-lt"/>
          <a:ea typeface="+mn-ea"/>
          <a:cs typeface="+mn-cs"/>
        </a:defRPr>
      </a:lvl3pPr>
      <a:lvl4pPr marL="2132653" indent="-303304" algn="l" defTabSz="1217978" rtl="0" eaLnBrk="0" fontAlgn="base" hangingPunct="0">
        <a:spcBef>
          <a:spcPct val="20000"/>
        </a:spcBef>
        <a:spcAft>
          <a:spcPct val="0"/>
        </a:spcAft>
        <a:buFont typeface="Arial" charset="0"/>
        <a:buChar char="–"/>
        <a:defRPr sz="2001" kern="1200">
          <a:solidFill>
            <a:schemeClr val="bg1"/>
          </a:solidFill>
          <a:latin typeface="+mn-lt"/>
          <a:ea typeface="+mn-ea"/>
          <a:cs typeface="+mn-cs"/>
        </a:defRPr>
      </a:lvl4pPr>
      <a:lvl5pPr marL="2742435" indent="-303304" algn="l" defTabSz="1217978" rtl="0" eaLnBrk="0" fontAlgn="base" hangingPunct="0">
        <a:spcBef>
          <a:spcPct val="20000"/>
        </a:spcBef>
        <a:spcAft>
          <a:spcPct val="0"/>
        </a:spcAft>
        <a:buFont typeface="Arial" charset="0"/>
        <a:buChar char="»"/>
        <a:defRPr sz="2001" kern="1200">
          <a:solidFill>
            <a:schemeClr val="bg1"/>
          </a:solidFill>
          <a:latin typeface="+mn-lt"/>
          <a:ea typeface="+mn-ea"/>
          <a:cs typeface="+mn-cs"/>
        </a:defRPr>
      </a:lvl5pPr>
      <a:lvl6pPr marL="3353219"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6pPr>
      <a:lvl7pPr marL="3962896"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7pPr>
      <a:lvl8pPr marL="4572571"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8pPr>
      <a:lvl9pPr marL="5182247"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9pPr>
    </p:bodyStyle>
    <p:otherStyle>
      <a:defPPr>
        <a:defRPr lang="en-US"/>
      </a:defPPr>
      <a:lvl1pPr marL="0" algn="l" defTabSz="1219353" rtl="0" eaLnBrk="1" latinLnBrk="0" hangingPunct="1">
        <a:defRPr sz="2401" kern="1200">
          <a:solidFill>
            <a:schemeClr val="tx1"/>
          </a:solidFill>
          <a:latin typeface="+mn-lt"/>
          <a:ea typeface="+mn-ea"/>
          <a:cs typeface="+mn-cs"/>
        </a:defRPr>
      </a:lvl1pPr>
      <a:lvl2pPr marL="609676" algn="l" defTabSz="1219353" rtl="0" eaLnBrk="1" latinLnBrk="0" hangingPunct="1">
        <a:defRPr sz="2401" kern="1200">
          <a:solidFill>
            <a:schemeClr val="tx1"/>
          </a:solidFill>
          <a:latin typeface="+mn-lt"/>
          <a:ea typeface="+mn-ea"/>
          <a:cs typeface="+mn-cs"/>
        </a:defRPr>
      </a:lvl2pPr>
      <a:lvl3pPr marL="1219353" algn="l" defTabSz="1219353" rtl="0" eaLnBrk="1" latinLnBrk="0" hangingPunct="1">
        <a:defRPr sz="2401" kern="1200">
          <a:solidFill>
            <a:schemeClr val="tx1"/>
          </a:solidFill>
          <a:latin typeface="+mn-lt"/>
          <a:ea typeface="+mn-ea"/>
          <a:cs typeface="+mn-cs"/>
        </a:defRPr>
      </a:lvl3pPr>
      <a:lvl4pPr marL="1829029" algn="l" defTabSz="1219353" rtl="0" eaLnBrk="1" latinLnBrk="0" hangingPunct="1">
        <a:defRPr sz="2401" kern="1200">
          <a:solidFill>
            <a:schemeClr val="tx1"/>
          </a:solidFill>
          <a:latin typeface="+mn-lt"/>
          <a:ea typeface="+mn-ea"/>
          <a:cs typeface="+mn-cs"/>
        </a:defRPr>
      </a:lvl4pPr>
      <a:lvl5pPr marL="2438704" algn="l" defTabSz="1219353" rtl="0" eaLnBrk="1" latinLnBrk="0" hangingPunct="1">
        <a:defRPr sz="2401" kern="1200">
          <a:solidFill>
            <a:schemeClr val="tx1"/>
          </a:solidFill>
          <a:latin typeface="+mn-lt"/>
          <a:ea typeface="+mn-ea"/>
          <a:cs typeface="+mn-cs"/>
        </a:defRPr>
      </a:lvl5pPr>
      <a:lvl6pPr marL="3048381" algn="l" defTabSz="1219353" rtl="0" eaLnBrk="1" latinLnBrk="0" hangingPunct="1">
        <a:defRPr sz="2401" kern="1200">
          <a:solidFill>
            <a:schemeClr val="tx1"/>
          </a:solidFill>
          <a:latin typeface="+mn-lt"/>
          <a:ea typeface="+mn-ea"/>
          <a:cs typeface="+mn-cs"/>
        </a:defRPr>
      </a:lvl6pPr>
      <a:lvl7pPr marL="3658057" algn="l" defTabSz="1219353" rtl="0" eaLnBrk="1" latinLnBrk="0" hangingPunct="1">
        <a:defRPr sz="2401" kern="1200">
          <a:solidFill>
            <a:schemeClr val="tx1"/>
          </a:solidFill>
          <a:latin typeface="+mn-lt"/>
          <a:ea typeface="+mn-ea"/>
          <a:cs typeface="+mn-cs"/>
        </a:defRPr>
      </a:lvl7pPr>
      <a:lvl8pPr marL="4267733" algn="l" defTabSz="1219353" rtl="0" eaLnBrk="1" latinLnBrk="0" hangingPunct="1">
        <a:defRPr sz="2401" kern="1200">
          <a:solidFill>
            <a:schemeClr val="tx1"/>
          </a:solidFill>
          <a:latin typeface="+mn-lt"/>
          <a:ea typeface="+mn-ea"/>
          <a:cs typeface="+mn-cs"/>
        </a:defRPr>
      </a:lvl8pPr>
      <a:lvl9pPr marL="4877410" algn="l" defTabSz="1219353" rtl="0" eaLnBrk="1" latinLnBrk="0" hangingPunct="1">
        <a:defRPr sz="240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6386"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0" y="0"/>
            <a:ext cx="12198094" cy="68631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userDrawn="1"/>
        </p:nvSpPr>
        <p:spPr>
          <a:xfrm>
            <a:off x="608170" y="6642556"/>
            <a:ext cx="838200" cy="215444"/>
          </a:xfrm>
          <a:prstGeom prst="rect">
            <a:avLst/>
          </a:prstGeom>
          <a:noFill/>
        </p:spPr>
        <p:txBody>
          <a:bodyPr wrap="square" lIns="0" rtlCol="0">
            <a:spAutoFit/>
          </a:bodyPr>
          <a:lstStyle/>
          <a:p>
            <a:fld id="{230A20C3-ACD1-415F-9CC0-35BF866BBB32}" type="slidenum">
              <a:rPr lang="en-US" sz="800" smtClean="0">
                <a:solidFill>
                  <a:schemeClr val="tx1"/>
                </a:solidFill>
                <a:latin typeface="Arial" panose="020B0604020202020204" pitchFamily="34" charset="0"/>
                <a:cs typeface="Arial" panose="020B0604020202020204" pitchFamily="34" charset="0"/>
              </a:rPr>
              <a:t>‹#›</a:t>
            </a:fld>
            <a:endParaRPr lang="en-US" sz="800" dirty="0">
              <a:solidFill>
                <a:schemeClr val="tx1"/>
              </a:solidFill>
              <a:latin typeface="Arial" panose="020B0604020202020204" pitchFamily="34" charset="0"/>
              <a:cs typeface="Arial" panose="020B0604020202020204" pitchFamily="34" charset="0"/>
            </a:endParaRPr>
          </a:p>
        </p:txBody>
      </p:sp>
      <p:pic>
        <p:nvPicPr>
          <p:cNvPr id="6" name="Picture 5"/>
          <p:cNvPicPr>
            <a:picLocks noChangeAspect="1"/>
          </p:cNvPicPr>
          <p:nvPr userDrawn="1"/>
        </p:nvPicPr>
        <p:blipFill>
          <a:blip r:embed="rId6"/>
          <a:stretch>
            <a:fillRect/>
          </a:stretch>
        </p:blipFill>
        <p:spPr>
          <a:xfrm>
            <a:off x="10378611" y="6084179"/>
            <a:ext cx="1341783" cy="299867"/>
          </a:xfrm>
          <a:prstGeom prst="rect">
            <a:avLst/>
          </a:prstGeom>
        </p:spPr>
      </p:pic>
    </p:spTree>
  </p:cSld>
  <p:clrMap bg1="lt1" tx1="dk1" bg2="lt2" tx2="dk2" accent1="accent1" accent2="accent2" accent3="accent3" accent4="accent4" accent5="accent5" accent6="accent6" hlink="hlink" folHlink="folHlink"/>
  <p:sldLayoutIdLst>
    <p:sldLayoutId id="2147483953" r:id="rId1"/>
    <p:sldLayoutId id="2147483971" r:id="rId2"/>
    <p:sldLayoutId id="2147483972" r:id="rId3"/>
  </p:sldLayoutIdLst>
  <p:hf hdr="0" ftr="0" dt="0"/>
  <p:txStyles>
    <p:titleStyle>
      <a:lvl1pPr algn="l" defTabSz="1217978" rtl="0" eaLnBrk="0" fontAlgn="base" hangingPunct="0">
        <a:spcBef>
          <a:spcPct val="0"/>
        </a:spcBef>
        <a:spcAft>
          <a:spcPct val="0"/>
        </a:spcAft>
        <a:defRPr sz="4401" kern="1200">
          <a:solidFill>
            <a:schemeClr val="bg2"/>
          </a:solidFill>
          <a:latin typeface="+mj-lt"/>
          <a:ea typeface="+mj-ea"/>
          <a:cs typeface="+mj-cs"/>
        </a:defRPr>
      </a:lvl1pPr>
      <a:lvl2pPr algn="l" defTabSz="1217978" rtl="0" eaLnBrk="0" fontAlgn="base" hangingPunct="0">
        <a:spcBef>
          <a:spcPct val="0"/>
        </a:spcBef>
        <a:spcAft>
          <a:spcPct val="0"/>
        </a:spcAft>
        <a:defRPr sz="4401">
          <a:solidFill>
            <a:schemeClr val="bg2"/>
          </a:solidFill>
          <a:latin typeface="Corbel" pitchFamily="34" charset="0"/>
        </a:defRPr>
      </a:lvl2pPr>
      <a:lvl3pPr algn="l" defTabSz="1217978" rtl="0" eaLnBrk="0" fontAlgn="base" hangingPunct="0">
        <a:spcBef>
          <a:spcPct val="0"/>
        </a:spcBef>
        <a:spcAft>
          <a:spcPct val="0"/>
        </a:spcAft>
        <a:defRPr sz="4401">
          <a:solidFill>
            <a:schemeClr val="bg2"/>
          </a:solidFill>
          <a:latin typeface="Corbel" pitchFamily="34" charset="0"/>
        </a:defRPr>
      </a:lvl3pPr>
      <a:lvl4pPr algn="l" defTabSz="1217978" rtl="0" eaLnBrk="0" fontAlgn="base" hangingPunct="0">
        <a:spcBef>
          <a:spcPct val="0"/>
        </a:spcBef>
        <a:spcAft>
          <a:spcPct val="0"/>
        </a:spcAft>
        <a:defRPr sz="4401">
          <a:solidFill>
            <a:schemeClr val="bg2"/>
          </a:solidFill>
          <a:latin typeface="Corbel" pitchFamily="34" charset="0"/>
        </a:defRPr>
      </a:lvl4pPr>
      <a:lvl5pPr algn="l" defTabSz="1217978" rtl="0" eaLnBrk="0" fontAlgn="base" hangingPunct="0">
        <a:spcBef>
          <a:spcPct val="0"/>
        </a:spcBef>
        <a:spcAft>
          <a:spcPct val="0"/>
        </a:spcAft>
        <a:defRPr sz="4401">
          <a:solidFill>
            <a:schemeClr val="bg2"/>
          </a:solidFill>
          <a:latin typeface="Corbel" pitchFamily="34" charset="0"/>
        </a:defRPr>
      </a:lvl5pPr>
      <a:lvl6pPr marL="457337" algn="ctr" defTabSz="1217978" rtl="0" eaLnBrk="1" fontAlgn="base" hangingPunct="1">
        <a:spcBef>
          <a:spcPct val="0"/>
        </a:spcBef>
        <a:spcAft>
          <a:spcPct val="0"/>
        </a:spcAft>
        <a:defRPr sz="5902">
          <a:solidFill>
            <a:schemeClr val="tx1"/>
          </a:solidFill>
          <a:latin typeface="Work Sans Light" pitchFamily="2" charset="0"/>
        </a:defRPr>
      </a:lvl6pPr>
      <a:lvl7pPr marL="914674" algn="ctr" defTabSz="1217978" rtl="0" eaLnBrk="1" fontAlgn="base" hangingPunct="1">
        <a:spcBef>
          <a:spcPct val="0"/>
        </a:spcBef>
        <a:spcAft>
          <a:spcPct val="0"/>
        </a:spcAft>
        <a:defRPr sz="5902">
          <a:solidFill>
            <a:schemeClr val="tx1"/>
          </a:solidFill>
          <a:latin typeface="Work Sans Light" pitchFamily="2" charset="0"/>
        </a:defRPr>
      </a:lvl7pPr>
      <a:lvl8pPr marL="1372011" algn="ctr" defTabSz="1217978" rtl="0" eaLnBrk="1" fontAlgn="base" hangingPunct="1">
        <a:spcBef>
          <a:spcPct val="0"/>
        </a:spcBef>
        <a:spcAft>
          <a:spcPct val="0"/>
        </a:spcAft>
        <a:defRPr sz="5902">
          <a:solidFill>
            <a:schemeClr val="tx1"/>
          </a:solidFill>
          <a:latin typeface="Work Sans Light" pitchFamily="2" charset="0"/>
        </a:defRPr>
      </a:lvl8pPr>
      <a:lvl9pPr marL="1829349" algn="ctr" defTabSz="1217978" rtl="0" eaLnBrk="1" fontAlgn="base" hangingPunct="1">
        <a:spcBef>
          <a:spcPct val="0"/>
        </a:spcBef>
        <a:spcAft>
          <a:spcPct val="0"/>
        </a:spcAft>
        <a:defRPr sz="5902">
          <a:solidFill>
            <a:schemeClr val="tx1"/>
          </a:solidFill>
          <a:latin typeface="Work Sans Light" pitchFamily="2" charset="0"/>
        </a:defRPr>
      </a:lvl9pPr>
    </p:titleStyle>
    <p:bodyStyle>
      <a:lvl1pPr marL="455750" indent="-455750" algn="l" defTabSz="1217978" rtl="0" eaLnBrk="0" fontAlgn="base" hangingPunct="0">
        <a:spcBef>
          <a:spcPct val="20000"/>
        </a:spcBef>
        <a:spcAft>
          <a:spcPct val="0"/>
        </a:spcAft>
        <a:buFont typeface="Arial" charset="0"/>
        <a:buChar char="•"/>
        <a:defRPr sz="3601" kern="1200">
          <a:solidFill>
            <a:schemeClr val="accent1"/>
          </a:solidFill>
          <a:latin typeface="+mn-lt"/>
          <a:ea typeface="+mn-ea"/>
          <a:cs typeface="+mn-cs"/>
        </a:defRPr>
      </a:lvl1pPr>
      <a:lvl2pPr marL="989310" indent="-379527" algn="l" defTabSz="1217978" rtl="0" eaLnBrk="0" fontAlgn="base" hangingPunct="0">
        <a:spcBef>
          <a:spcPct val="20000"/>
        </a:spcBef>
        <a:spcAft>
          <a:spcPct val="0"/>
        </a:spcAft>
        <a:buFont typeface="Arial" charset="0"/>
        <a:buChar char="–"/>
        <a:defRPr sz="3201" kern="1200">
          <a:solidFill>
            <a:schemeClr val="accent1"/>
          </a:solidFill>
          <a:latin typeface="+mn-lt"/>
          <a:ea typeface="+mn-ea"/>
          <a:cs typeface="+mn-cs"/>
        </a:defRPr>
      </a:lvl2pPr>
      <a:lvl3pPr marL="1522870" indent="-303304" algn="l" defTabSz="1217978" rtl="0" eaLnBrk="0" fontAlgn="base" hangingPunct="0">
        <a:spcBef>
          <a:spcPct val="20000"/>
        </a:spcBef>
        <a:spcAft>
          <a:spcPct val="0"/>
        </a:spcAft>
        <a:buFont typeface="Arial" charset="0"/>
        <a:buChar char="•"/>
        <a:defRPr sz="2401" kern="1200">
          <a:solidFill>
            <a:schemeClr val="accent1"/>
          </a:solidFill>
          <a:latin typeface="+mn-lt"/>
          <a:ea typeface="+mn-ea"/>
          <a:cs typeface="+mn-cs"/>
        </a:defRPr>
      </a:lvl3pPr>
      <a:lvl4pPr marL="2132653" indent="-303304" algn="l" defTabSz="1217978" rtl="0" eaLnBrk="0" fontAlgn="base" hangingPunct="0">
        <a:spcBef>
          <a:spcPct val="20000"/>
        </a:spcBef>
        <a:spcAft>
          <a:spcPct val="0"/>
        </a:spcAft>
        <a:buFont typeface="Arial" charset="0"/>
        <a:buChar char="–"/>
        <a:defRPr sz="2001" kern="1200">
          <a:solidFill>
            <a:schemeClr val="accent1"/>
          </a:solidFill>
          <a:latin typeface="+mn-lt"/>
          <a:ea typeface="+mn-ea"/>
          <a:cs typeface="+mn-cs"/>
        </a:defRPr>
      </a:lvl4pPr>
      <a:lvl5pPr marL="2742435" indent="-303304" algn="l" defTabSz="1217978" rtl="0" eaLnBrk="0" fontAlgn="base" hangingPunct="0">
        <a:spcBef>
          <a:spcPct val="20000"/>
        </a:spcBef>
        <a:spcAft>
          <a:spcPct val="0"/>
        </a:spcAft>
        <a:buFont typeface="Arial" charset="0"/>
        <a:buChar char="»"/>
        <a:defRPr sz="2001" kern="1200">
          <a:solidFill>
            <a:schemeClr val="accent1"/>
          </a:solidFill>
          <a:latin typeface="+mn-lt"/>
          <a:ea typeface="+mn-ea"/>
          <a:cs typeface="+mn-cs"/>
        </a:defRPr>
      </a:lvl5pPr>
      <a:lvl6pPr marL="3353219"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6pPr>
      <a:lvl7pPr marL="3962896"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7pPr>
      <a:lvl8pPr marL="4572571"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8pPr>
      <a:lvl9pPr marL="5182247" indent="-304838" algn="l" defTabSz="1219353" rtl="0" eaLnBrk="1" latinLnBrk="0" hangingPunct="1">
        <a:spcBef>
          <a:spcPct val="20000"/>
        </a:spcBef>
        <a:buFont typeface="Arial" panose="020B0604020202020204" pitchFamily="34" charset="0"/>
        <a:buChar char="•"/>
        <a:defRPr sz="2701" kern="1200">
          <a:solidFill>
            <a:schemeClr val="tx1"/>
          </a:solidFill>
          <a:latin typeface="+mn-lt"/>
          <a:ea typeface="+mn-ea"/>
          <a:cs typeface="+mn-cs"/>
        </a:defRPr>
      </a:lvl9pPr>
    </p:bodyStyle>
    <p:otherStyle>
      <a:defPPr>
        <a:defRPr lang="en-US"/>
      </a:defPPr>
      <a:lvl1pPr marL="0" algn="l" defTabSz="1219353" rtl="0" eaLnBrk="1" latinLnBrk="0" hangingPunct="1">
        <a:defRPr sz="2401" kern="1200">
          <a:solidFill>
            <a:schemeClr val="tx1"/>
          </a:solidFill>
          <a:latin typeface="+mn-lt"/>
          <a:ea typeface="+mn-ea"/>
          <a:cs typeface="+mn-cs"/>
        </a:defRPr>
      </a:lvl1pPr>
      <a:lvl2pPr marL="609676" algn="l" defTabSz="1219353" rtl="0" eaLnBrk="1" latinLnBrk="0" hangingPunct="1">
        <a:defRPr sz="2401" kern="1200">
          <a:solidFill>
            <a:schemeClr val="tx1"/>
          </a:solidFill>
          <a:latin typeface="+mn-lt"/>
          <a:ea typeface="+mn-ea"/>
          <a:cs typeface="+mn-cs"/>
        </a:defRPr>
      </a:lvl2pPr>
      <a:lvl3pPr marL="1219353" algn="l" defTabSz="1219353" rtl="0" eaLnBrk="1" latinLnBrk="0" hangingPunct="1">
        <a:defRPr sz="2401" kern="1200">
          <a:solidFill>
            <a:schemeClr val="tx1"/>
          </a:solidFill>
          <a:latin typeface="+mn-lt"/>
          <a:ea typeface="+mn-ea"/>
          <a:cs typeface="+mn-cs"/>
        </a:defRPr>
      </a:lvl3pPr>
      <a:lvl4pPr marL="1829029" algn="l" defTabSz="1219353" rtl="0" eaLnBrk="1" latinLnBrk="0" hangingPunct="1">
        <a:defRPr sz="2401" kern="1200">
          <a:solidFill>
            <a:schemeClr val="tx1"/>
          </a:solidFill>
          <a:latin typeface="+mn-lt"/>
          <a:ea typeface="+mn-ea"/>
          <a:cs typeface="+mn-cs"/>
        </a:defRPr>
      </a:lvl4pPr>
      <a:lvl5pPr marL="2438704" algn="l" defTabSz="1219353" rtl="0" eaLnBrk="1" latinLnBrk="0" hangingPunct="1">
        <a:defRPr sz="2401" kern="1200">
          <a:solidFill>
            <a:schemeClr val="tx1"/>
          </a:solidFill>
          <a:latin typeface="+mn-lt"/>
          <a:ea typeface="+mn-ea"/>
          <a:cs typeface="+mn-cs"/>
        </a:defRPr>
      </a:lvl5pPr>
      <a:lvl6pPr marL="3048381" algn="l" defTabSz="1219353" rtl="0" eaLnBrk="1" latinLnBrk="0" hangingPunct="1">
        <a:defRPr sz="2401" kern="1200">
          <a:solidFill>
            <a:schemeClr val="tx1"/>
          </a:solidFill>
          <a:latin typeface="+mn-lt"/>
          <a:ea typeface="+mn-ea"/>
          <a:cs typeface="+mn-cs"/>
        </a:defRPr>
      </a:lvl6pPr>
      <a:lvl7pPr marL="3658057" algn="l" defTabSz="1219353" rtl="0" eaLnBrk="1" latinLnBrk="0" hangingPunct="1">
        <a:defRPr sz="2401" kern="1200">
          <a:solidFill>
            <a:schemeClr val="tx1"/>
          </a:solidFill>
          <a:latin typeface="+mn-lt"/>
          <a:ea typeface="+mn-ea"/>
          <a:cs typeface="+mn-cs"/>
        </a:defRPr>
      </a:lvl7pPr>
      <a:lvl8pPr marL="4267733" algn="l" defTabSz="1219353" rtl="0" eaLnBrk="1" latinLnBrk="0" hangingPunct="1">
        <a:defRPr sz="2401" kern="1200">
          <a:solidFill>
            <a:schemeClr val="tx1"/>
          </a:solidFill>
          <a:latin typeface="+mn-lt"/>
          <a:ea typeface="+mn-ea"/>
          <a:cs typeface="+mn-cs"/>
        </a:defRPr>
      </a:lvl8pPr>
      <a:lvl9pPr marL="4877410" algn="l" defTabSz="1219353" rtl="0" eaLnBrk="1" latinLnBrk="0" hangingPunct="1">
        <a:defRPr sz="240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5"/>
            <a:ext cx="8558769" cy="443199"/>
          </a:xfrm>
          <a:prstGeom prst="rect">
            <a:avLst/>
          </a:prstGeom>
        </p:spPr>
        <p:txBody>
          <a:bodyPr vert="horz" wrap="square" lIns="0" tIns="0" rIns="0" bIns="0" rtlCol="0" anchor="t">
            <a:spAutoFit/>
          </a:bodyPr>
          <a:lstStyle/>
          <a:p>
            <a:r>
              <a:rPr lang="en-US"/>
              <a:t>Click to edit Master title style</a:t>
            </a:r>
            <a:endParaRPr lang="en-US" dirty="0"/>
          </a:p>
        </p:txBody>
      </p:sp>
      <p:sp>
        <p:nvSpPr>
          <p:cNvPr id="5" name="Text Placeholder 4"/>
          <p:cNvSpPr>
            <a:spLocks noGrp="1"/>
          </p:cNvSpPr>
          <p:nvPr>
            <p:ph type="body" idx="1"/>
          </p:nvPr>
        </p:nvSpPr>
        <p:spPr>
          <a:xfrm>
            <a:off x="304799" y="1701801"/>
            <a:ext cx="5498591" cy="42926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p:cNvSpPr>
            <a:spLocks noGrp="1"/>
          </p:cNvSpPr>
          <p:nvPr>
            <p:ph type="sldNum" sz="quarter" idx="4"/>
          </p:nvPr>
        </p:nvSpPr>
        <p:spPr>
          <a:xfrm>
            <a:off x="11752457" y="6433437"/>
            <a:ext cx="134653" cy="123111"/>
          </a:xfrm>
          <a:prstGeom prst="rect">
            <a:avLst/>
          </a:prstGeom>
        </p:spPr>
        <p:txBody>
          <a:bodyPr vert="horz" wrap="none" lIns="0" tIns="0" rIns="0" bIns="0" rtlCol="0" anchor="ctr" anchorCtr="0">
            <a:spAutoFit/>
          </a:bodyPr>
          <a:lstStyle>
            <a:lvl1pPr algn="r">
              <a:defRPr sz="800" b="0" i="0">
                <a:solidFill>
                  <a:srgbClr val="868D95"/>
                </a:solidFill>
                <a:latin typeface="IBM Plex Sans Light" panose="020B0403050203000203" pitchFamily="34" charset="77"/>
              </a:defRPr>
            </a:lvl1pPr>
          </a:lstStyle>
          <a:p>
            <a:fld id="{59395FB3-9C97-154F-86B2-7E381B951268}" type="slidenum">
              <a:rPr lang="en-US" smtClean="0"/>
              <a:pPr/>
              <a:t>‹#›</a:t>
            </a:fld>
            <a:endParaRPr lang="en-US" dirty="0"/>
          </a:p>
        </p:txBody>
      </p:sp>
      <p:grpSp>
        <p:nvGrpSpPr>
          <p:cNvPr id="6" name="Group 5">
            <a:extLst>
              <a:ext uri="{FF2B5EF4-FFF2-40B4-BE49-F238E27FC236}">
                <a16:creationId xmlns:a16="http://schemas.microsoft.com/office/drawing/2014/main" id="{6282FD61-4E0D-9C49-8626-D0382824EAA0}"/>
              </a:ext>
            </a:extLst>
          </p:cNvPr>
          <p:cNvGrpSpPr/>
          <p:nvPr userDrawn="1"/>
        </p:nvGrpSpPr>
        <p:grpSpPr>
          <a:xfrm>
            <a:off x="-146307" y="-146304"/>
            <a:ext cx="12485627" cy="7152640"/>
            <a:chOff x="-109730" y="-109728"/>
            <a:chExt cx="9364220" cy="5364480"/>
          </a:xfrm>
        </p:grpSpPr>
        <p:grpSp>
          <p:nvGrpSpPr>
            <p:cNvPr id="60" name="Group 59"/>
            <p:cNvGrpSpPr/>
            <p:nvPr userDrawn="1"/>
          </p:nvGrpSpPr>
          <p:grpSpPr>
            <a:xfrm>
              <a:off x="228600" y="-109728"/>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3312"/>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cxnSp>
          <p:nvCxnSpPr>
            <p:cNvPr id="73" name="Straight Connector 72"/>
            <p:cNvCxnSpPr/>
            <p:nvPr userDrawn="1"/>
          </p:nvCxnSpPr>
          <p:spPr bwMode="auto">
            <a:xfrm flipH="1">
              <a:off x="-109730" y="65455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a:cxnSpLocks/>
            </p:cNvCxnSpPr>
            <p:nvPr userDrawn="1"/>
          </p:nvCxnSpPr>
          <p:spPr bwMode="auto">
            <a:xfrm flipH="1">
              <a:off x="-109730" y="127635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301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1752"/>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103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5038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503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85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962"/>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4" name="Straight Connector 63"/>
            <p:cNvCxnSpPr/>
            <p:nvPr userDrawn="1"/>
          </p:nvCxnSpPr>
          <p:spPr bwMode="auto">
            <a:xfrm flipH="1">
              <a:off x="9163050" y="65455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9163050" y="127635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9163050" y="19301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9163050" y="25702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9163050" y="32103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9163050" y="385038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9163050" y="4495038"/>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9163050" y="23850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9163050" y="49019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3" name="Footer Placeholder 2">
            <a:extLst>
              <a:ext uri="{FF2B5EF4-FFF2-40B4-BE49-F238E27FC236}">
                <a16:creationId xmlns:a16="http://schemas.microsoft.com/office/drawing/2014/main" id="{7BF6398D-7806-1B44-8D41-15A98F113185}"/>
              </a:ext>
            </a:extLst>
          </p:cNvPr>
          <p:cNvSpPr>
            <a:spLocks noGrp="1"/>
          </p:cNvSpPr>
          <p:nvPr userDrawn="1">
            <p:ph type="ftr" sz="quarter" idx="3"/>
          </p:nvPr>
        </p:nvSpPr>
        <p:spPr>
          <a:xfrm>
            <a:off x="304799" y="6434627"/>
            <a:ext cx="2555629" cy="121920"/>
          </a:xfrm>
          <a:prstGeom prst="rect">
            <a:avLst/>
          </a:prstGeom>
        </p:spPr>
        <p:txBody>
          <a:bodyPr vert="horz" wrap="none" lIns="0" tIns="0" rIns="0" bIns="0" rtlCol="0" anchor="ctr" anchorCtr="0">
            <a:noAutofit/>
          </a:bodyPr>
          <a:lstStyle>
            <a:lvl1pPr>
              <a:defRPr lang="en-US" sz="800" b="0" i="0">
                <a:solidFill>
                  <a:srgbClr val="868D95"/>
                </a:solidFill>
                <a:latin typeface="IBM Plex Sans Light" panose="020B0403050203000203" pitchFamily="34" charset="77"/>
              </a:defRPr>
            </a:lvl1pPr>
          </a:lstStyle>
          <a:p>
            <a:r>
              <a:rPr lang="en-US" dirty="0"/>
              <a:t>IBM Security / © 2019 IBM Corporation</a:t>
            </a:r>
          </a:p>
        </p:txBody>
      </p:sp>
    </p:spTree>
    <p:extLst>
      <p:ext uri="{BB962C8B-B14F-4D97-AF65-F5344CB8AC3E}">
        <p14:creationId xmlns:p14="http://schemas.microsoft.com/office/powerpoint/2010/main" val="3003442240"/>
      </p:ext>
    </p:extLst>
  </p:cSld>
  <p:clrMap bg1="dk1" tx1="lt1" bg2="dk2" tx2="lt2" accent1="accent1" accent2="accent2" accent3="accent3" accent4="accent4" accent5="accent5" accent6="accent6" hlink="hlink" folHlink="folHlink"/>
  <p:hf hdr="0" dt="0"/>
  <p:txStyles>
    <p:titleStyle>
      <a:lvl1pPr algn="l" rtl="0" eaLnBrk="1" fontAlgn="base" hangingPunct="1">
        <a:lnSpc>
          <a:spcPct val="90000"/>
        </a:lnSpc>
        <a:spcBef>
          <a:spcPct val="0"/>
        </a:spcBef>
        <a:spcAft>
          <a:spcPct val="0"/>
        </a:spcAft>
        <a:defRPr sz="3200" b="0" i="0">
          <a:solidFill>
            <a:schemeClr val="tx1"/>
          </a:solidFill>
          <a:latin typeface="IBM Plex Sans Light" panose="020B0403050203000203" pitchFamily="34" charset="0"/>
          <a:ea typeface="IBM Plex Sans Light" panose="020B0403050203000203" pitchFamily="34" charset="0"/>
          <a:cs typeface="IBM Plex Sans Light" panose="020B0403050203000203" pitchFamily="34"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07"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16"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21"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29"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600"/>
        </a:spcBef>
        <a:spcAft>
          <a:spcPct val="0"/>
        </a:spcAft>
        <a:buClr>
          <a:srgbClr val="6D6E70"/>
        </a:buClr>
        <a:buSzPct val="90000"/>
        <a:buFont typeface="Wingdings" pitchFamily="2" charset="2"/>
        <a:buNone/>
        <a:defRPr sz="1867"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1pPr>
      <a:lvl2pPr marL="228594" indent="-228594" algn="l" rtl="0" eaLnBrk="1" fontAlgn="base" hangingPunct="1">
        <a:lnSpc>
          <a:spcPct val="100000"/>
        </a:lnSpc>
        <a:spcBef>
          <a:spcPts val="1600"/>
        </a:spcBef>
        <a:spcAft>
          <a:spcPct val="0"/>
        </a:spcAft>
        <a:buClrTx/>
        <a:buSzPct val="100000"/>
        <a:buFont typeface="System Font Regular"/>
        <a:buChar char="–"/>
        <a:tabLst/>
        <a:defRPr sz="1867"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2pPr>
      <a:lvl3pPr marL="457189" indent="-188379" algn="l" rtl="0" eaLnBrk="1" fontAlgn="base" hangingPunct="1">
        <a:lnSpc>
          <a:spcPct val="100000"/>
        </a:lnSpc>
        <a:spcBef>
          <a:spcPts val="1600"/>
        </a:spcBef>
        <a:spcAft>
          <a:spcPct val="0"/>
        </a:spcAft>
        <a:buClrTx/>
        <a:buSzPct val="100000"/>
        <a:buFont typeface="Arial" panose="020B0604020202020204" pitchFamily="34" charset="0"/>
        <a:buChar char="•"/>
        <a:tabLst/>
        <a:defRPr sz="1867"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3pPr>
      <a:lvl4pPr marL="838179" indent="-258227" algn="l" rtl="0" eaLnBrk="1" fontAlgn="base" hangingPunct="1">
        <a:lnSpc>
          <a:spcPct val="100000"/>
        </a:lnSpc>
        <a:spcBef>
          <a:spcPts val="1600"/>
        </a:spcBef>
        <a:spcAft>
          <a:spcPct val="0"/>
        </a:spcAft>
        <a:buClrTx/>
        <a:buSzPct val="100000"/>
        <a:buFont typeface="System Font Regular"/>
        <a:buChar char="»"/>
        <a:tabLst/>
        <a:defRPr sz="1867" b="0" i="0" baseline="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4pPr>
      <a:lvl5pPr marL="1071007" indent="-228594" algn="l" rtl="0" eaLnBrk="1" fontAlgn="base" hangingPunct="1">
        <a:lnSpc>
          <a:spcPct val="100000"/>
        </a:lnSpc>
        <a:spcBef>
          <a:spcPts val="1600"/>
        </a:spcBef>
        <a:spcAft>
          <a:spcPct val="0"/>
        </a:spcAft>
        <a:buClrTx/>
        <a:buFont typeface="System Font Regular"/>
        <a:buChar char="–"/>
        <a:tabLst/>
        <a:defRPr sz="1867" b="0" i="0">
          <a:solidFill>
            <a:schemeClr val="tx1"/>
          </a:solidFill>
          <a:latin typeface="IBM Plex Sans" panose="020B0503050203000203" pitchFamily="34" charset="0"/>
          <a:ea typeface="IBM Plex Sans" panose="020B0503050203000203" pitchFamily="34" charset="0"/>
          <a:cs typeface="IBM Plex Sans" panose="020B0503050203000203" pitchFamily="34" charset="0"/>
        </a:defRPr>
      </a:lvl5pPr>
      <a:lvl6pPr marL="2111549" indent="-172886" algn="l" rtl="0" eaLnBrk="1" fontAlgn="base" hangingPunct="1">
        <a:spcBef>
          <a:spcPct val="20000"/>
        </a:spcBef>
        <a:spcAft>
          <a:spcPct val="0"/>
        </a:spcAft>
        <a:buClr>
          <a:schemeClr val="bg1"/>
        </a:buClr>
        <a:buChar char="»"/>
        <a:defRPr sz="1692">
          <a:solidFill>
            <a:schemeClr val="bg1"/>
          </a:solidFill>
          <a:latin typeface="Arial" charset="0"/>
        </a:defRPr>
      </a:lvl6pPr>
      <a:lvl7pPr marL="2594956" indent="-172886" algn="l" rtl="0" eaLnBrk="1" fontAlgn="base" hangingPunct="1">
        <a:spcBef>
          <a:spcPct val="20000"/>
        </a:spcBef>
        <a:spcAft>
          <a:spcPct val="0"/>
        </a:spcAft>
        <a:buClr>
          <a:schemeClr val="bg1"/>
        </a:buClr>
        <a:buChar char="»"/>
        <a:defRPr sz="1692">
          <a:solidFill>
            <a:schemeClr val="bg1"/>
          </a:solidFill>
          <a:latin typeface="Arial" charset="0"/>
        </a:defRPr>
      </a:lvl7pPr>
      <a:lvl8pPr marL="3078364" indent="-172886" algn="l" rtl="0" eaLnBrk="1" fontAlgn="base" hangingPunct="1">
        <a:spcBef>
          <a:spcPct val="20000"/>
        </a:spcBef>
        <a:spcAft>
          <a:spcPct val="0"/>
        </a:spcAft>
        <a:buClr>
          <a:schemeClr val="bg1"/>
        </a:buClr>
        <a:buChar char="»"/>
        <a:defRPr sz="1692">
          <a:solidFill>
            <a:schemeClr val="bg1"/>
          </a:solidFill>
          <a:latin typeface="Arial" charset="0"/>
        </a:defRPr>
      </a:lvl8pPr>
      <a:lvl9pPr marL="3561772" indent="-172886"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16" rtl="0" eaLnBrk="1" latinLnBrk="0" hangingPunct="1">
        <a:defRPr sz="1904" kern="1200">
          <a:solidFill>
            <a:schemeClr val="tx1"/>
          </a:solidFill>
          <a:latin typeface="+mn-lt"/>
          <a:ea typeface="+mn-ea"/>
          <a:cs typeface="+mn-cs"/>
        </a:defRPr>
      </a:lvl1pPr>
      <a:lvl2pPr marL="483407" algn="l" defTabSz="966816" rtl="0" eaLnBrk="1" latinLnBrk="0" hangingPunct="1">
        <a:defRPr sz="1904" kern="1200">
          <a:solidFill>
            <a:schemeClr val="tx1"/>
          </a:solidFill>
          <a:latin typeface="+mn-lt"/>
          <a:ea typeface="+mn-ea"/>
          <a:cs typeface="+mn-cs"/>
        </a:defRPr>
      </a:lvl2pPr>
      <a:lvl3pPr marL="966816" algn="l" defTabSz="966816" rtl="0" eaLnBrk="1" latinLnBrk="0" hangingPunct="1">
        <a:defRPr sz="1904" kern="1200">
          <a:solidFill>
            <a:schemeClr val="tx1"/>
          </a:solidFill>
          <a:latin typeface="+mn-lt"/>
          <a:ea typeface="+mn-ea"/>
          <a:cs typeface="+mn-cs"/>
        </a:defRPr>
      </a:lvl3pPr>
      <a:lvl4pPr marL="1450221" algn="l" defTabSz="966816" rtl="0" eaLnBrk="1" latinLnBrk="0" hangingPunct="1">
        <a:defRPr sz="1904" kern="1200">
          <a:solidFill>
            <a:schemeClr val="tx1"/>
          </a:solidFill>
          <a:latin typeface="+mn-lt"/>
          <a:ea typeface="+mn-ea"/>
          <a:cs typeface="+mn-cs"/>
        </a:defRPr>
      </a:lvl4pPr>
      <a:lvl5pPr marL="1933629" algn="l" defTabSz="966816" rtl="0" eaLnBrk="1" latinLnBrk="0" hangingPunct="1">
        <a:defRPr sz="1904" kern="1200">
          <a:solidFill>
            <a:schemeClr val="tx1"/>
          </a:solidFill>
          <a:latin typeface="+mn-lt"/>
          <a:ea typeface="+mn-ea"/>
          <a:cs typeface="+mn-cs"/>
        </a:defRPr>
      </a:lvl5pPr>
      <a:lvl6pPr marL="2417037" algn="l" defTabSz="966816" rtl="0" eaLnBrk="1" latinLnBrk="0" hangingPunct="1">
        <a:defRPr sz="1904" kern="1200">
          <a:solidFill>
            <a:schemeClr val="tx1"/>
          </a:solidFill>
          <a:latin typeface="+mn-lt"/>
          <a:ea typeface="+mn-ea"/>
          <a:cs typeface="+mn-cs"/>
        </a:defRPr>
      </a:lvl6pPr>
      <a:lvl7pPr marL="2900443" algn="l" defTabSz="966816" rtl="0" eaLnBrk="1" latinLnBrk="0" hangingPunct="1">
        <a:defRPr sz="1904" kern="1200">
          <a:solidFill>
            <a:schemeClr val="tx1"/>
          </a:solidFill>
          <a:latin typeface="+mn-lt"/>
          <a:ea typeface="+mn-ea"/>
          <a:cs typeface="+mn-cs"/>
        </a:defRPr>
      </a:lvl7pPr>
      <a:lvl8pPr marL="3383850" algn="l" defTabSz="966816" rtl="0" eaLnBrk="1" latinLnBrk="0" hangingPunct="1">
        <a:defRPr sz="1904" kern="1200">
          <a:solidFill>
            <a:schemeClr val="tx1"/>
          </a:solidFill>
          <a:latin typeface="+mn-lt"/>
          <a:ea typeface="+mn-ea"/>
          <a:cs typeface="+mn-cs"/>
        </a:defRPr>
      </a:lvl8pPr>
      <a:lvl9pPr marL="3867258" algn="l" defTabSz="966816"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0">
          <p15:clr>
            <a:srgbClr val="F26B43"/>
          </p15:clr>
        </p15:guide>
        <p15:guide id="2" pos="144">
          <p15:clr>
            <a:srgbClr val="F26B43"/>
          </p15:clr>
        </p15:guide>
        <p15:guide id="3" pos="5616">
          <p15:clr>
            <a:srgbClr val="F26B43"/>
          </p15:clr>
        </p15:guide>
        <p15:guide id="4" orient="horz" pos="2832">
          <p15:clr>
            <a:srgbClr val="F26B43"/>
          </p15:clr>
        </p15:guide>
        <p15:guide id="5" orient="horz" pos="3088">
          <p15:clr>
            <a:srgbClr val="F26B43"/>
          </p15:clr>
        </p15:guide>
        <p15:guide id="6" pos="2880">
          <p15:clr>
            <a:srgbClr val="F26B43"/>
          </p15:clr>
        </p15:guide>
        <p15:guide id="7" pos="2736">
          <p15:clr>
            <a:srgbClr val="F26B43"/>
          </p15:clr>
        </p15:guide>
        <p15:guide id="8" pos="1440">
          <p15:clr>
            <a:srgbClr val="F26B43"/>
          </p15:clr>
        </p15:guide>
        <p15:guide id="9" pos="3024">
          <p15:clr>
            <a:srgbClr val="F26B43"/>
          </p15:clr>
        </p15:guide>
        <p15:guide id="10" pos="1296">
          <p15:clr>
            <a:srgbClr val="F26B43"/>
          </p15:clr>
        </p15:guide>
        <p15:guide id="11" pos="1584">
          <p15:clr>
            <a:srgbClr val="F26B43"/>
          </p15:clr>
        </p15:guide>
        <p15:guide id="12" pos="4320">
          <p15:clr>
            <a:srgbClr val="F26B43"/>
          </p15:clr>
        </p15:guide>
        <p15:guide id="13" pos="4176">
          <p15:clr>
            <a:srgbClr val="F26B43"/>
          </p15:clr>
        </p15:guide>
        <p15:guide id="14" pos="4464">
          <p15:clr>
            <a:srgbClr val="F26B43"/>
          </p15:clr>
        </p15:guide>
        <p15:guide id="15" orient="horz" pos="420">
          <p15:clr>
            <a:srgbClr val="F26B43"/>
          </p15:clr>
        </p15:guide>
        <p15:guide id="18" orient="horz" pos="1620">
          <p15:clr>
            <a:srgbClr val="F26B43"/>
          </p15:clr>
        </p15:guide>
        <p15:guide id="19" orient="horz" pos="1212">
          <p15:clr>
            <a:srgbClr val="F26B43"/>
          </p15:clr>
        </p15:guide>
        <p15:guide id="20" orient="horz" pos="2022">
          <p15:clr>
            <a:srgbClr val="F26B43"/>
          </p15:clr>
        </p15:guide>
        <p15:guide id="21" orient="horz" pos="2424">
          <p15:clr>
            <a:srgbClr val="F26B43"/>
          </p15:clr>
        </p15:guide>
        <p15:guide id="22" orient="horz" pos="80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34145" y="225105"/>
            <a:ext cx="5595156" cy="5585721"/>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4"/>
          <p:cNvSpPr>
            <a:spLocks noGrp="1"/>
          </p:cNvSpPr>
          <p:nvPr>
            <p:ph type="body" idx="1"/>
          </p:nvPr>
        </p:nvSpPr>
        <p:spPr>
          <a:xfrm>
            <a:off x="6350804" y="219099"/>
            <a:ext cx="5572336" cy="559170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marL="838179" marR="0" lvl="3" indent="-258227" algn="l" defTabSz="1219170" rtl="0" eaLnBrk="1" fontAlgn="base" latinLnBrk="0" hangingPunct="1">
              <a:lnSpc>
                <a:spcPct val="100000"/>
              </a:lnSpc>
              <a:spcBef>
                <a:spcPts val="1467"/>
              </a:spcBef>
              <a:spcAft>
                <a:spcPct val="0"/>
              </a:spcAft>
              <a:buClr>
                <a:schemeClr val="bg1"/>
              </a:buClr>
              <a:buSzPct val="100000"/>
              <a:buFont typeface=".AppleSystemUIFont" charset="-120"/>
              <a:buChar char="–"/>
              <a:tabLst/>
              <a:defRPr/>
            </a:pPr>
            <a:r>
              <a:rPr kumimoji="0" lang="en-US" sz="1867" b="0" i="0" u="none" strike="noStrike" kern="0" cap="none" spc="0" normalizeH="0" baseline="0" noProof="0" dirty="0">
                <a:ln>
                  <a:noFill/>
                </a:ln>
                <a:solidFill>
                  <a:srgbClr val="FFFFFF"/>
                </a:solidFill>
                <a:effectLst/>
                <a:uLnTx/>
                <a:uFillTx/>
                <a:latin typeface="IBM Plex Sans" charset="0"/>
              </a:rPr>
              <a:t>Fifth level</a:t>
            </a:r>
          </a:p>
          <a:p>
            <a:pPr lvl="4"/>
            <a:r>
              <a:rPr lang="en-US" dirty="0"/>
              <a:t>Fifth level</a:t>
            </a:r>
          </a:p>
        </p:txBody>
      </p:sp>
      <p:sp>
        <p:nvSpPr>
          <p:cNvPr id="7" name="Footer Placeholder 6"/>
          <p:cNvSpPr>
            <a:spLocks noGrp="1"/>
          </p:cNvSpPr>
          <p:nvPr>
            <p:ph type="ftr" sz="quarter" idx="3"/>
          </p:nvPr>
        </p:nvSpPr>
        <p:spPr>
          <a:xfrm>
            <a:off x="270628" y="6449926"/>
            <a:ext cx="5542245" cy="222249"/>
          </a:xfrm>
          <a:prstGeom prst="rect">
            <a:avLst/>
          </a:prstGeom>
        </p:spPr>
        <p:txBody>
          <a:bodyPr vert="horz" lIns="0" tIns="0" rIns="0" bIns="0" rtlCol="0" anchor="ctr"/>
          <a:lstStyle>
            <a:lvl1pPr marL="0" marR="0" indent="0" algn="l" defTabSz="914621" rtl="0" eaLnBrk="1" fontAlgn="auto" latinLnBrk="0" hangingPunct="1">
              <a:lnSpc>
                <a:spcPct val="100000"/>
              </a:lnSpc>
              <a:spcBef>
                <a:spcPts val="0"/>
              </a:spcBef>
              <a:spcAft>
                <a:spcPts val="0"/>
              </a:spcAft>
              <a:buClrTx/>
              <a:buSzTx/>
              <a:buFontTx/>
              <a:buNone/>
              <a:tabLst/>
              <a:defRPr sz="800">
                <a:solidFill>
                  <a:srgbClr val="868D95"/>
                </a:solidFill>
              </a:defRPr>
            </a:lvl1pPr>
          </a:lstStyle>
          <a:p>
            <a:r>
              <a:rPr lang="en-US" dirty="0"/>
              <a:t>IBM Security / © 2020 IBM Corporation</a:t>
            </a:r>
          </a:p>
        </p:txBody>
      </p:sp>
      <p:sp>
        <p:nvSpPr>
          <p:cNvPr id="8" name="Slide Number Placeholder 7"/>
          <p:cNvSpPr>
            <a:spLocks noGrp="1"/>
          </p:cNvSpPr>
          <p:nvPr>
            <p:ph type="sldNum" sz="quarter" idx="4"/>
          </p:nvPr>
        </p:nvSpPr>
        <p:spPr>
          <a:xfrm>
            <a:off x="11128953" y="6449926"/>
            <a:ext cx="794188" cy="222249"/>
          </a:xfrm>
          <a:prstGeom prst="rect">
            <a:avLst/>
          </a:prstGeom>
        </p:spPr>
        <p:txBody>
          <a:bodyPr vert="horz" lIns="0" tIns="0" rIns="0" bIns="0" rtlCol="0" anchor="ctr"/>
          <a:lstStyle>
            <a:lvl1pPr algn="r">
              <a:defRPr sz="800">
                <a:solidFill>
                  <a:srgbClr val="868D95"/>
                </a:solidFill>
              </a:defRPr>
            </a:lvl1pPr>
          </a:lstStyle>
          <a:p>
            <a:fld id="{59395FB3-9C97-154F-86B2-7E381B951268}" type="slidenum">
              <a:rPr lang="en-US" smtClean="0"/>
              <a:pPr/>
              <a:t>‹#›</a:t>
            </a:fld>
            <a:endParaRPr lang="en-US" dirty="0"/>
          </a:p>
        </p:txBody>
      </p:sp>
      <p:grpSp>
        <p:nvGrpSpPr>
          <p:cNvPr id="151" name="Group 150">
            <a:extLst>
              <a:ext uri="{FF2B5EF4-FFF2-40B4-BE49-F238E27FC236}">
                <a16:creationId xmlns:a16="http://schemas.microsoft.com/office/drawing/2014/main" id="{59F4099B-E5AB-9443-BADC-7C55EBED87E1}"/>
              </a:ext>
            </a:extLst>
          </p:cNvPr>
          <p:cNvGrpSpPr/>
          <p:nvPr userDrawn="1"/>
        </p:nvGrpSpPr>
        <p:grpSpPr>
          <a:xfrm>
            <a:off x="-281791" y="-288048"/>
            <a:ext cx="12772737" cy="7429536"/>
            <a:chOff x="-211344" y="-216036"/>
            <a:chExt cx="9579553" cy="5572152"/>
          </a:xfrm>
        </p:grpSpPr>
        <p:grpSp>
          <p:nvGrpSpPr>
            <p:cNvPr id="152" name="Group 151">
              <a:extLst>
                <a:ext uri="{FF2B5EF4-FFF2-40B4-BE49-F238E27FC236}">
                  <a16:creationId xmlns:a16="http://schemas.microsoft.com/office/drawing/2014/main" id="{D3A2EF69-DA2C-5C46-BE00-F2454C41947A}"/>
                </a:ext>
              </a:extLst>
            </p:cNvPr>
            <p:cNvGrpSpPr/>
            <p:nvPr userDrawn="1"/>
          </p:nvGrpSpPr>
          <p:grpSpPr>
            <a:xfrm>
              <a:off x="204788" y="-216036"/>
              <a:ext cx="8742222" cy="182880"/>
              <a:chOff x="204788" y="-201168"/>
              <a:chExt cx="8742222" cy="182880"/>
            </a:xfrm>
          </p:grpSpPr>
          <p:cxnSp>
            <p:nvCxnSpPr>
              <p:cNvPr id="185" name="Straight Connector 184">
                <a:extLst>
                  <a:ext uri="{FF2B5EF4-FFF2-40B4-BE49-F238E27FC236}">
                    <a16:creationId xmlns:a16="http://schemas.microsoft.com/office/drawing/2014/main" id="{538A8D22-E757-2243-B65A-F6211021C95F}"/>
                  </a:ext>
                </a:extLst>
              </p:cNvPr>
              <p:cNvCxnSpPr/>
              <p:nvPr userDrawn="1"/>
            </p:nvCxnSpPr>
            <p:spPr bwMode="auto">
              <a:xfrm>
                <a:off x="204788"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6" name="Straight Connector 185">
                <a:extLst>
                  <a:ext uri="{FF2B5EF4-FFF2-40B4-BE49-F238E27FC236}">
                    <a16:creationId xmlns:a16="http://schemas.microsoft.com/office/drawing/2014/main" id="{AE8D31F5-5D97-6E45-B2D2-8C4E1E0984CA}"/>
                  </a:ext>
                </a:extLst>
              </p:cNvPr>
              <p:cNvCxnSpPr/>
              <p:nvPr userDrawn="1"/>
            </p:nvCxnSpPr>
            <p:spPr bwMode="auto">
              <a:xfrm>
                <a:off x="2487168"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7" name="Straight Connector 186">
                <a:extLst>
                  <a:ext uri="{FF2B5EF4-FFF2-40B4-BE49-F238E27FC236}">
                    <a16:creationId xmlns:a16="http://schemas.microsoft.com/office/drawing/2014/main" id="{13B38562-4A0D-A74A-99B6-F0FEB4A56DFA}"/>
                  </a:ext>
                </a:extLst>
              </p:cNvPr>
              <p:cNvCxnSpPr/>
              <p:nvPr userDrawn="1"/>
            </p:nvCxnSpPr>
            <p:spPr bwMode="auto">
              <a:xfrm>
                <a:off x="2286000"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8" name="Straight Connector 187">
                <a:extLst>
                  <a:ext uri="{FF2B5EF4-FFF2-40B4-BE49-F238E27FC236}">
                    <a16:creationId xmlns:a16="http://schemas.microsoft.com/office/drawing/2014/main" id="{77816FC2-B90B-9C4C-92F6-0E9632B76A9F}"/>
                  </a:ext>
                </a:extLst>
              </p:cNvPr>
              <p:cNvCxnSpPr/>
              <p:nvPr userDrawn="1"/>
            </p:nvCxnSpPr>
            <p:spPr bwMode="auto">
              <a:xfrm>
                <a:off x="2084832"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9" name="Straight Connector 188">
                <a:extLst>
                  <a:ext uri="{FF2B5EF4-FFF2-40B4-BE49-F238E27FC236}">
                    <a16:creationId xmlns:a16="http://schemas.microsoft.com/office/drawing/2014/main" id="{B6E2EB9F-B018-EE49-9A2C-42B4BBCD4725}"/>
                  </a:ext>
                </a:extLst>
              </p:cNvPr>
              <p:cNvCxnSpPr/>
              <p:nvPr userDrawn="1"/>
            </p:nvCxnSpPr>
            <p:spPr bwMode="auto">
              <a:xfrm>
                <a:off x="8947010"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0" name="Straight Connector 189">
                <a:extLst>
                  <a:ext uri="{FF2B5EF4-FFF2-40B4-BE49-F238E27FC236}">
                    <a16:creationId xmlns:a16="http://schemas.microsoft.com/office/drawing/2014/main" id="{1600E84D-0667-F247-9C64-0FF6945A6508}"/>
                  </a:ext>
                </a:extLst>
              </p:cNvPr>
              <p:cNvCxnSpPr/>
              <p:nvPr userDrawn="1"/>
            </p:nvCxnSpPr>
            <p:spPr bwMode="auto">
              <a:xfrm>
                <a:off x="7057581"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1" name="Straight Connector 190">
                <a:extLst>
                  <a:ext uri="{FF2B5EF4-FFF2-40B4-BE49-F238E27FC236}">
                    <a16:creationId xmlns:a16="http://schemas.microsoft.com/office/drawing/2014/main" id="{597948D8-D474-6D49-B226-871C6056FBC5}"/>
                  </a:ext>
                </a:extLst>
              </p:cNvPr>
              <p:cNvCxnSpPr/>
              <p:nvPr userDrawn="1"/>
            </p:nvCxnSpPr>
            <p:spPr bwMode="auto">
              <a:xfrm>
                <a:off x="6856413"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2" name="Straight Connector 191">
                <a:extLst>
                  <a:ext uri="{FF2B5EF4-FFF2-40B4-BE49-F238E27FC236}">
                    <a16:creationId xmlns:a16="http://schemas.microsoft.com/office/drawing/2014/main" id="{222AE04F-FCF0-E243-A493-AAEC5D980B65}"/>
                  </a:ext>
                </a:extLst>
              </p:cNvPr>
              <p:cNvCxnSpPr/>
              <p:nvPr userDrawn="1"/>
            </p:nvCxnSpPr>
            <p:spPr bwMode="auto">
              <a:xfrm>
                <a:off x="6655245"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3" name="Straight Connector 192">
                <a:extLst>
                  <a:ext uri="{FF2B5EF4-FFF2-40B4-BE49-F238E27FC236}">
                    <a16:creationId xmlns:a16="http://schemas.microsoft.com/office/drawing/2014/main" id="{BD451845-673D-7E4D-AD58-FEA1A0C62E6D}"/>
                  </a:ext>
                </a:extLst>
              </p:cNvPr>
              <p:cNvCxnSpPr/>
              <p:nvPr userDrawn="1"/>
            </p:nvCxnSpPr>
            <p:spPr bwMode="auto">
              <a:xfrm>
                <a:off x="4776788"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4" name="Straight Connector 193">
                <a:extLst>
                  <a:ext uri="{FF2B5EF4-FFF2-40B4-BE49-F238E27FC236}">
                    <a16:creationId xmlns:a16="http://schemas.microsoft.com/office/drawing/2014/main" id="{37ED9C78-E383-874A-B99C-486E03536579}"/>
                  </a:ext>
                </a:extLst>
              </p:cNvPr>
              <p:cNvCxnSpPr/>
              <p:nvPr userDrawn="1"/>
            </p:nvCxnSpPr>
            <p:spPr bwMode="auto">
              <a:xfrm>
                <a:off x="4575620"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95" name="Straight Connector 194">
                <a:extLst>
                  <a:ext uri="{FF2B5EF4-FFF2-40B4-BE49-F238E27FC236}">
                    <a16:creationId xmlns:a16="http://schemas.microsoft.com/office/drawing/2014/main" id="{DA91FB0F-956E-734F-9317-EFA13474D61F}"/>
                  </a:ext>
                </a:extLst>
              </p:cNvPr>
              <p:cNvCxnSpPr/>
              <p:nvPr userDrawn="1"/>
            </p:nvCxnSpPr>
            <p:spPr bwMode="auto">
              <a:xfrm>
                <a:off x="4374452"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grpSp>
          <p:nvGrpSpPr>
            <p:cNvPr id="153" name="Group 152">
              <a:extLst>
                <a:ext uri="{FF2B5EF4-FFF2-40B4-BE49-F238E27FC236}">
                  <a16:creationId xmlns:a16="http://schemas.microsoft.com/office/drawing/2014/main" id="{15307BE0-1351-524A-B1D0-3DABE8B333E8}"/>
                </a:ext>
              </a:extLst>
            </p:cNvPr>
            <p:cNvGrpSpPr/>
            <p:nvPr userDrawn="1"/>
          </p:nvGrpSpPr>
          <p:grpSpPr>
            <a:xfrm>
              <a:off x="204788" y="5173236"/>
              <a:ext cx="8742222" cy="182880"/>
              <a:chOff x="204788" y="-201168"/>
              <a:chExt cx="8742222" cy="182880"/>
            </a:xfrm>
          </p:grpSpPr>
          <p:cxnSp>
            <p:nvCxnSpPr>
              <p:cNvPr id="174" name="Straight Connector 173">
                <a:extLst>
                  <a:ext uri="{FF2B5EF4-FFF2-40B4-BE49-F238E27FC236}">
                    <a16:creationId xmlns:a16="http://schemas.microsoft.com/office/drawing/2014/main" id="{5533D584-3717-A34C-A482-EDF1ABA72D90}"/>
                  </a:ext>
                </a:extLst>
              </p:cNvPr>
              <p:cNvCxnSpPr/>
              <p:nvPr userDrawn="1"/>
            </p:nvCxnSpPr>
            <p:spPr bwMode="auto">
              <a:xfrm>
                <a:off x="204788"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5" name="Straight Connector 174">
                <a:extLst>
                  <a:ext uri="{FF2B5EF4-FFF2-40B4-BE49-F238E27FC236}">
                    <a16:creationId xmlns:a16="http://schemas.microsoft.com/office/drawing/2014/main" id="{492B8611-7A7F-DF4C-BE0C-6A6F81D18527}"/>
                  </a:ext>
                </a:extLst>
              </p:cNvPr>
              <p:cNvCxnSpPr/>
              <p:nvPr userDrawn="1"/>
            </p:nvCxnSpPr>
            <p:spPr bwMode="auto">
              <a:xfrm>
                <a:off x="2487168"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6" name="Straight Connector 175">
                <a:extLst>
                  <a:ext uri="{FF2B5EF4-FFF2-40B4-BE49-F238E27FC236}">
                    <a16:creationId xmlns:a16="http://schemas.microsoft.com/office/drawing/2014/main" id="{68313FC6-CF0A-854D-B542-D9A7B9DC34A4}"/>
                  </a:ext>
                </a:extLst>
              </p:cNvPr>
              <p:cNvCxnSpPr/>
              <p:nvPr userDrawn="1"/>
            </p:nvCxnSpPr>
            <p:spPr bwMode="auto">
              <a:xfrm>
                <a:off x="2286000"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7" name="Straight Connector 176">
                <a:extLst>
                  <a:ext uri="{FF2B5EF4-FFF2-40B4-BE49-F238E27FC236}">
                    <a16:creationId xmlns:a16="http://schemas.microsoft.com/office/drawing/2014/main" id="{6216B962-8C1C-884D-BC62-D63DE813B5AE}"/>
                  </a:ext>
                </a:extLst>
              </p:cNvPr>
              <p:cNvCxnSpPr/>
              <p:nvPr userDrawn="1"/>
            </p:nvCxnSpPr>
            <p:spPr bwMode="auto">
              <a:xfrm>
                <a:off x="2084832"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8" name="Straight Connector 177">
                <a:extLst>
                  <a:ext uri="{FF2B5EF4-FFF2-40B4-BE49-F238E27FC236}">
                    <a16:creationId xmlns:a16="http://schemas.microsoft.com/office/drawing/2014/main" id="{96F308B9-4535-BA4C-B67A-B9A415068D4B}"/>
                  </a:ext>
                </a:extLst>
              </p:cNvPr>
              <p:cNvCxnSpPr/>
              <p:nvPr userDrawn="1"/>
            </p:nvCxnSpPr>
            <p:spPr bwMode="auto">
              <a:xfrm>
                <a:off x="8947010"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9" name="Straight Connector 178">
                <a:extLst>
                  <a:ext uri="{FF2B5EF4-FFF2-40B4-BE49-F238E27FC236}">
                    <a16:creationId xmlns:a16="http://schemas.microsoft.com/office/drawing/2014/main" id="{532C94D6-336E-5348-A30A-3FB02409E8FA}"/>
                  </a:ext>
                </a:extLst>
              </p:cNvPr>
              <p:cNvCxnSpPr/>
              <p:nvPr userDrawn="1"/>
            </p:nvCxnSpPr>
            <p:spPr bwMode="auto">
              <a:xfrm>
                <a:off x="7057581"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0" name="Straight Connector 179">
                <a:extLst>
                  <a:ext uri="{FF2B5EF4-FFF2-40B4-BE49-F238E27FC236}">
                    <a16:creationId xmlns:a16="http://schemas.microsoft.com/office/drawing/2014/main" id="{272D5E8B-3516-1E41-928A-2BFDF31997C7}"/>
                  </a:ext>
                </a:extLst>
              </p:cNvPr>
              <p:cNvCxnSpPr/>
              <p:nvPr userDrawn="1"/>
            </p:nvCxnSpPr>
            <p:spPr bwMode="auto">
              <a:xfrm>
                <a:off x="6856413"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1" name="Straight Connector 180">
                <a:extLst>
                  <a:ext uri="{FF2B5EF4-FFF2-40B4-BE49-F238E27FC236}">
                    <a16:creationId xmlns:a16="http://schemas.microsoft.com/office/drawing/2014/main" id="{B0793429-868C-2E43-BF0F-CCC9108346F9}"/>
                  </a:ext>
                </a:extLst>
              </p:cNvPr>
              <p:cNvCxnSpPr/>
              <p:nvPr userDrawn="1"/>
            </p:nvCxnSpPr>
            <p:spPr bwMode="auto">
              <a:xfrm>
                <a:off x="6655245"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2" name="Straight Connector 181">
                <a:extLst>
                  <a:ext uri="{FF2B5EF4-FFF2-40B4-BE49-F238E27FC236}">
                    <a16:creationId xmlns:a16="http://schemas.microsoft.com/office/drawing/2014/main" id="{6C3C0F7B-C5F5-994B-9110-50944AD5BE99}"/>
                  </a:ext>
                </a:extLst>
              </p:cNvPr>
              <p:cNvCxnSpPr/>
              <p:nvPr userDrawn="1"/>
            </p:nvCxnSpPr>
            <p:spPr bwMode="auto">
              <a:xfrm>
                <a:off x="4776788"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3" name="Straight Connector 182">
                <a:extLst>
                  <a:ext uri="{FF2B5EF4-FFF2-40B4-BE49-F238E27FC236}">
                    <a16:creationId xmlns:a16="http://schemas.microsoft.com/office/drawing/2014/main" id="{076770F5-5121-6F4E-A149-05D94A82CCC2}"/>
                  </a:ext>
                </a:extLst>
              </p:cNvPr>
              <p:cNvCxnSpPr/>
              <p:nvPr userDrawn="1"/>
            </p:nvCxnSpPr>
            <p:spPr bwMode="auto">
              <a:xfrm>
                <a:off x="4575620"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4" name="Straight Connector 183">
                <a:extLst>
                  <a:ext uri="{FF2B5EF4-FFF2-40B4-BE49-F238E27FC236}">
                    <a16:creationId xmlns:a16="http://schemas.microsoft.com/office/drawing/2014/main" id="{7D159D7E-25B4-4B41-8860-49E49A1BC23A}"/>
                  </a:ext>
                </a:extLst>
              </p:cNvPr>
              <p:cNvCxnSpPr/>
              <p:nvPr userDrawn="1"/>
            </p:nvCxnSpPr>
            <p:spPr bwMode="auto">
              <a:xfrm>
                <a:off x="4374452" y="-20116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grpSp>
          <p:nvGrpSpPr>
            <p:cNvPr id="154" name="Group 153">
              <a:extLst>
                <a:ext uri="{FF2B5EF4-FFF2-40B4-BE49-F238E27FC236}">
                  <a16:creationId xmlns:a16="http://schemas.microsoft.com/office/drawing/2014/main" id="{2DD3929C-81E4-7040-AAAB-91A307715E7A}"/>
                </a:ext>
              </a:extLst>
            </p:cNvPr>
            <p:cNvGrpSpPr/>
            <p:nvPr userDrawn="1"/>
          </p:nvGrpSpPr>
          <p:grpSpPr>
            <a:xfrm>
              <a:off x="-211344" y="203195"/>
              <a:ext cx="182881" cy="4740007"/>
              <a:chOff x="-211344" y="203195"/>
              <a:chExt cx="182881" cy="4740007"/>
            </a:xfrm>
          </p:grpSpPr>
          <p:cxnSp>
            <p:nvCxnSpPr>
              <p:cNvPr id="165" name="Straight Connector 164">
                <a:extLst>
                  <a:ext uri="{FF2B5EF4-FFF2-40B4-BE49-F238E27FC236}">
                    <a16:creationId xmlns:a16="http://schemas.microsoft.com/office/drawing/2014/main" id="{CA9567D7-1918-814A-903C-6AC0D830FBB4}"/>
                  </a:ext>
                </a:extLst>
              </p:cNvPr>
              <p:cNvCxnSpPr/>
              <p:nvPr userDrawn="1"/>
            </p:nvCxnSpPr>
            <p:spPr bwMode="auto">
              <a:xfrm rot="16200000">
                <a:off x="-119903" y="4851762"/>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6" name="Straight Connector 165">
                <a:extLst>
                  <a:ext uri="{FF2B5EF4-FFF2-40B4-BE49-F238E27FC236}">
                    <a16:creationId xmlns:a16="http://schemas.microsoft.com/office/drawing/2014/main" id="{6635AFAB-5B82-BC4A-A1F9-B76287D13DCB}"/>
                  </a:ext>
                </a:extLst>
              </p:cNvPr>
              <p:cNvCxnSpPr/>
              <p:nvPr userDrawn="1"/>
            </p:nvCxnSpPr>
            <p:spPr bwMode="auto">
              <a:xfrm rot="16200000">
                <a:off x="-119903" y="3666761"/>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7" name="Straight Connector 166">
                <a:extLst>
                  <a:ext uri="{FF2B5EF4-FFF2-40B4-BE49-F238E27FC236}">
                    <a16:creationId xmlns:a16="http://schemas.microsoft.com/office/drawing/2014/main" id="{3BCE34DE-5085-4044-8EC6-A21923CD6F7A}"/>
                  </a:ext>
                </a:extLst>
              </p:cNvPr>
              <p:cNvCxnSpPr/>
              <p:nvPr userDrawn="1"/>
            </p:nvCxnSpPr>
            <p:spPr bwMode="auto">
              <a:xfrm rot="16200000">
                <a:off x="-119903" y="4266666"/>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8" name="Straight Connector 167">
                <a:extLst>
                  <a:ext uri="{FF2B5EF4-FFF2-40B4-BE49-F238E27FC236}">
                    <a16:creationId xmlns:a16="http://schemas.microsoft.com/office/drawing/2014/main" id="{30B9030F-0703-DC41-B9E7-8EAA7CC20862}"/>
                  </a:ext>
                </a:extLst>
              </p:cNvPr>
              <p:cNvCxnSpPr/>
              <p:nvPr userDrawn="1"/>
            </p:nvCxnSpPr>
            <p:spPr bwMode="auto">
              <a:xfrm rot="16200000">
                <a:off x="-119904" y="111755"/>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9" name="Straight Connector 168">
                <a:extLst>
                  <a:ext uri="{FF2B5EF4-FFF2-40B4-BE49-F238E27FC236}">
                    <a16:creationId xmlns:a16="http://schemas.microsoft.com/office/drawing/2014/main" id="{2251B59F-01DF-8348-8346-8FA60E608064}"/>
                  </a:ext>
                </a:extLst>
              </p:cNvPr>
              <p:cNvCxnSpPr/>
              <p:nvPr userDrawn="1"/>
            </p:nvCxnSpPr>
            <p:spPr bwMode="auto">
              <a:xfrm rot="16200000">
                <a:off x="-119904" y="696852"/>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0" name="Straight Connector 169">
                <a:extLst>
                  <a:ext uri="{FF2B5EF4-FFF2-40B4-BE49-F238E27FC236}">
                    <a16:creationId xmlns:a16="http://schemas.microsoft.com/office/drawing/2014/main" id="{75146BA3-EF2E-3742-87D7-112402A49A2E}"/>
                  </a:ext>
                </a:extLst>
              </p:cNvPr>
              <p:cNvCxnSpPr/>
              <p:nvPr userDrawn="1"/>
            </p:nvCxnSpPr>
            <p:spPr bwMode="auto">
              <a:xfrm rot="16200000">
                <a:off x="-119904" y="1296757"/>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1" name="Straight Connector 170">
                <a:extLst>
                  <a:ext uri="{FF2B5EF4-FFF2-40B4-BE49-F238E27FC236}">
                    <a16:creationId xmlns:a16="http://schemas.microsoft.com/office/drawing/2014/main" id="{1DE1BAB4-0555-5144-A6DA-5F0162826B33}"/>
                  </a:ext>
                </a:extLst>
              </p:cNvPr>
              <p:cNvCxnSpPr/>
              <p:nvPr userDrawn="1"/>
            </p:nvCxnSpPr>
            <p:spPr bwMode="auto">
              <a:xfrm rot="16200000">
                <a:off x="-119904" y="188925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2" name="Straight Connector 171">
                <a:extLst>
                  <a:ext uri="{FF2B5EF4-FFF2-40B4-BE49-F238E27FC236}">
                    <a16:creationId xmlns:a16="http://schemas.microsoft.com/office/drawing/2014/main" id="{965EB8C7-FD3F-E74B-B916-FE23FA44BC15}"/>
                  </a:ext>
                </a:extLst>
              </p:cNvPr>
              <p:cNvCxnSpPr/>
              <p:nvPr userDrawn="1"/>
            </p:nvCxnSpPr>
            <p:spPr bwMode="auto">
              <a:xfrm rot="16200000">
                <a:off x="-119904" y="2481759"/>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73" name="Straight Connector 172">
                <a:extLst>
                  <a:ext uri="{FF2B5EF4-FFF2-40B4-BE49-F238E27FC236}">
                    <a16:creationId xmlns:a16="http://schemas.microsoft.com/office/drawing/2014/main" id="{2DC34E0F-0E83-1F46-95CF-E19BB3412B85}"/>
                  </a:ext>
                </a:extLst>
              </p:cNvPr>
              <p:cNvCxnSpPr/>
              <p:nvPr userDrawn="1"/>
            </p:nvCxnSpPr>
            <p:spPr bwMode="auto">
              <a:xfrm rot="16200000">
                <a:off x="-119903" y="3074260"/>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grpSp>
          <p:nvGrpSpPr>
            <p:cNvPr id="155" name="Group 154">
              <a:extLst>
                <a:ext uri="{FF2B5EF4-FFF2-40B4-BE49-F238E27FC236}">
                  <a16:creationId xmlns:a16="http://schemas.microsoft.com/office/drawing/2014/main" id="{EDE712D4-7D30-8341-A18B-C83002796896}"/>
                </a:ext>
              </a:extLst>
            </p:cNvPr>
            <p:cNvGrpSpPr/>
            <p:nvPr userDrawn="1"/>
          </p:nvGrpSpPr>
          <p:grpSpPr>
            <a:xfrm>
              <a:off x="9185328" y="203195"/>
              <a:ext cx="182881" cy="4740007"/>
              <a:chOff x="-211344" y="203195"/>
              <a:chExt cx="182881" cy="4740007"/>
            </a:xfrm>
          </p:grpSpPr>
          <p:cxnSp>
            <p:nvCxnSpPr>
              <p:cNvPr id="156" name="Straight Connector 155">
                <a:extLst>
                  <a:ext uri="{FF2B5EF4-FFF2-40B4-BE49-F238E27FC236}">
                    <a16:creationId xmlns:a16="http://schemas.microsoft.com/office/drawing/2014/main" id="{655C6AD4-ACF3-D340-B005-B7BE547887A4}"/>
                  </a:ext>
                </a:extLst>
              </p:cNvPr>
              <p:cNvCxnSpPr/>
              <p:nvPr userDrawn="1"/>
            </p:nvCxnSpPr>
            <p:spPr bwMode="auto">
              <a:xfrm rot="16200000">
                <a:off x="-119903" y="4851762"/>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7" name="Straight Connector 156">
                <a:extLst>
                  <a:ext uri="{FF2B5EF4-FFF2-40B4-BE49-F238E27FC236}">
                    <a16:creationId xmlns:a16="http://schemas.microsoft.com/office/drawing/2014/main" id="{B75A795C-B8AB-BE40-831F-86FFB9313248}"/>
                  </a:ext>
                </a:extLst>
              </p:cNvPr>
              <p:cNvCxnSpPr/>
              <p:nvPr userDrawn="1"/>
            </p:nvCxnSpPr>
            <p:spPr bwMode="auto">
              <a:xfrm rot="16200000">
                <a:off x="-119903" y="3666761"/>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8" name="Straight Connector 157">
                <a:extLst>
                  <a:ext uri="{FF2B5EF4-FFF2-40B4-BE49-F238E27FC236}">
                    <a16:creationId xmlns:a16="http://schemas.microsoft.com/office/drawing/2014/main" id="{B973D691-3597-9748-85EE-A71A9457D1F4}"/>
                  </a:ext>
                </a:extLst>
              </p:cNvPr>
              <p:cNvCxnSpPr/>
              <p:nvPr userDrawn="1"/>
            </p:nvCxnSpPr>
            <p:spPr bwMode="auto">
              <a:xfrm rot="16200000">
                <a:off x="-119903" y="4266666"/>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59" name="Straight Connector 158">
                <a:extLst>
                  <a:ext uri="{FF2B5EF4-FFF2-40B4-BE49-F238E27FC236}">
                    <a16:creationId xmlns:a16="http://schemas.microsoft.com/office/drawing/2014/main" id="{F4E67386-BB58-BB4C-95B0-805538A2EFAA}"/>
                  </a:ext>
                </a:extLst>
              </p:cNvPr>
              <p:cNvCxnSpPr/>
              <p:nvPr userDrawn="1"/>
            </p:nvCxnSpPr>
            <p:spPr bwMode="auto">
              <a:xfrm rot="16200000">
                <a:off x="-119904" y="111755"/>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0" name="Straight Connector 159">
                <a:extLst>
                  <a:ext uri="{FF2B5EF4-FFF2-40B4-BE49-F238E27FC236}">
                    <a16:creationId xmlns:a16="http://schemas.microsoft.com/office/drawing/2014/main" id="{92B13309-5AB5-714A-8226-70DCEAE3DF4B}"/>
                  </a:ext>
                </a:extLst>
              </p:cNvPr>
              <p:cNvCxnSpPr/>
              <p:nvPr userDrawn="1"/>
            </p:nvCxnSpPr>
            <p:spPr bwMode="auto">
              <a:xfrm rot="16200000">
                <a:off x="-119904" y="696852"/>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1" name="Straight Connector 160">
                <a:extLst>
                  <a:ext uri="{FF2B5EF4-FFF2-40B4-BE49-F238E27FC236}">
                    <a16:creationId xmlns:a16="http://schemas.microsoft.com/office/drawing/2014/main" id="{9370160F-1306-F249-BDFC-5AC234A194F7}"/>
                  </a:ext>
                </a:extLst>
              </p:cNvPr>
              <p:cNvCxnSpPr/>
              <p:nvPr userDrawn="1"/>
            </p:nvCxnSpPr>
            <p:spPr bwMode="auto">
              <a:xfrm rot="16200000">
                <a:off x="-119904" y="1296757"/>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2" name="Straight Connector 161">
                <a:extLst>
                  <a:ext uri="{FF2B5EF4-FFF2-40B4-BE49-F238E27FC236}">
                    <a16:creationId xmlns:a16="http://schemas.microsoft.com/office/drawing/2014/main" id="{F65E68F2-F65D-604A-9510-CC90B4E08015}"/>
                  </a:ext>
                </a:extLst>
              </p:cNvPr>
              <p:cNvCxnSpPr/>
              <p:nvPr userDrawn="1"/>
            </p:nvCxnSpPr>
            <p:spPr bwMode="auto">
              <a:xfrm rot="16200000">
                <a:off x="-119904" y="1889258"/>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3" name="Straight Connector 162">
                <a:extLst>
                  <a:ext uri="{FF2B5EF4-FFF2-40B4-BE49-F238E27FC236}">
                    <a16:creationId xmlns:a16="http://schemas.microsoft.com/office/drawing/2014/main" id="{39A84512-E825-5348-9AAC-DD2139E8997F}"/>
                  </a:ext>
                </a:extLst>
              </p:cNvPr>
              <p:cNvCxnSpPr/>
              <p:nvPr userDrawn="1"/>
            </p:nvCxnSpPr>
            <p:spPr bwMode="auto">
              <a:xfrm rot="16200000">
                <a:off x="-119904" y="2481759"/>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64" name="Straight Connector 163">
                <a:extLst>
                  <a:ext uri="{FF2B5EF4-FFF2-40B4-BE49-F238E27FC236}">
                    <a16:creationId xmlns:a16="http://schemas.microsoft.com/office/drawing/2014/main" id="{F4E6F5DD-32ED-4F44-A8C3-101F70D6CCFF}"/>
                  </a:ext>
                </a:extLst>
              </p:cNvPr>
              <p:cNvCxnSpPr/>
              <p:nvPr userDrawn="1"/>
            </p:nvCxnSpPr>
            <p:spPr bwMode="auto">
              <a:xfrm rot="16200000">
                <a:off x="-119903" y="3074260"/>
                <a:ext cx="0" cy="182880"/>
              </a:xfrm>
              <a:prstGeom prst="line">
                <a:avLst/>
              </a:prstGeom>
              <a:ln w="9525">
                <a:solidFill>
                  <a:schemeClr val="accent6"/>
                </a:solidFill>
                <a:headEnd type="none" w="med" len="med"/>
                <a:tailEnd type="none" w="med" len="med"/>
              </a:ln>
              <a:effectLst/>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3455676749"/>
      </p:ext>
    </p:extLst>
  </p:cSld>
  <p:clrMap bg1="dk1" tx1="lt1" bg2="dk2" tx2="lt2" accent1="accent1" accent2="accent2" accent3="accent3" accent4="accent4" accent5="accent5" accent6="accent6" hlink="hlink" folHlink="folHlink"/>
  <p:hf hdr="0" dt="0"/>
  <p:txStyles>
    <p:titleStyle>
      <a:lvl1pPr algn="l" rtl="0" eaLnBrk="1" fontAlgn="base" hangingPunct="1">
        <a:lnSpc>
          <a:spcPct val="90000"/>
        </a:lnSpc>
        <a:spcBef>
          <a:spcPct val="0"/>
        </a:spcBef>
        <a:spcAft>
          <a:spcPct val="0"/>
        </a:spcAft>
        <a:defRPr sz="3200" b="0" i="0">
          <a:solidFill>
            <a:schemeClr val="bg1"/>
          </a:solidFill>
          <a:latin typeface="+mn-lt"/>
          <a:ea typeface="IBM Plex Sans Light" panose="020B0403050203000203" pitchFamily="34" charset="0"/>
          <a:cs typeface="IBM Plex Sans Light" panose="020B0403050203000203" pitchFamily="34" charset="0"/>
        </a:defRPr>
      </a:lvl1pPr>
      <a:lvl2pPr algn="l" rtl="0" eaLnBrk="1" fontAlgn="base" hangingPunct="1">
        <a:lnSpc>
          <a:spcPct val="90000"/>
        </a:lnSpc>
        <a:spcBef>
          <a:spcPct val="0"/>
        </a:spcBef>
        <a:spcAft>
          <a:spcPct val="0"/>
        </a:spcAft>
        <a:defRPr sz="2960">
          <a:solidFill>
            <a:srgbClr val="191919"/>
          </a:solidFill>
          <a:latin typeface="HelvNeue Light for IBM" pitchFamily="34" charset="0"/>
        </a:defRPr>
      </a:lvl2pPr>
      <a:lvl3pPr algn="l" rtl="0" eaLnBrk="1" fontAlgn="base" hangingPunct="1">
        <a:lnSpc>
          <a:spcPct val="90000"/>
        </a:lnSpc>
        <a:spcBef>
          <a:spcPct val="0"/>
        </a:spcBef>
        <a:spcAft>
          <a:spcPct val="0"/>
        </a:spcAft>
        <a:defRPr sz="2960">
          <a:solidFill>
            <a:srgbClr val="191919"/>
          </a:solidFill>
          <a:latin typeface="HelvNeue Light for IBM" pitchFamily="34" charset="0"/>
        </a:defRPr>
      </a:lvl3pPr>
      <a:lvl4pPr algn="l" rtl="0" eaLnBrk="1" fontAlgn="base" hangingPunct="1">
        <a:lnSpc>
          <a:spcPct val="90000"/>
        </a:lnSpc>
        <a:spcBef>
          <a:spcPct val="0"/>
        </a:spcBef>
        <a:spcAft>
          <a:spcPct val="0"/>
        </a:spcAft>
        <a:defRPr sz="2960">
          <a:solidFill>
            <a:srgbClr val="191919"/>
          </a:solidFill>
          <a:latin typeface="HelvNeue Light for IBM" pitchFamily="34" charset="0"/>
        </a:defRPr>
      </a:lvl4pPr>
      <a:lvl5pPr algn="l" rtl="0" eaLnBrk="1" fontAlgn="base" hangingPunct="1">
        <a:lnSpc>
          <a:spcPct val="90000"/>
        </a:lnSpc>
        <a:spcBef>
          <a:spcPct val="0"/>
        </a:spcBef>
        <a:spcAft>
          <a:spcPct val="0"/>
        </a:spcAft>
        <a:defRPr sz="2960">
          <a:solidFill>
            <a:srgbClr val="191919"/>
          </a:solidFill>
          <a:latin typeface="HelvNeue Light for IBM" pitchFamily="34" charset="0"/>
        </a:defRPr>
      </a:lvl5pPr>
      <a:lvl6pPr marL="483407" algn="l" rtl="0" eaLnBrk="1" fontAlgn="base" hangingPunct="1">
        <a:lnSpc>
          <a:spcPct val="90000"/>
        </a:lnSpc>
        <a:spcBef>
          <a:spcPct val="0"/>
        </a:spcBef>
        <a:spcAft>
          <a:spcPct val="0"/>
        </a:spcAft>
        <a:defRPr sz="2960">
          <a:solidFill>
            <a:srgbClr val="191919"/>
          </a:solidFill>
          <a:latin typeface="HelvNeue Light for IBM" pitchFamily="34" charset="0"/>
        </a:defRPr>
      </a:lvl6pPr>
      <a:lvl7pPr marL="966816" algn="l" rtl="0" eaLnBrk="1" fontAlgn="base" hangingPunct="1">
        <a:lnSpc>
          <a:spcPct val="90000"/>
        </a:lnSpc>
        <a:spcBef>
          <a:spcPct val="0"/>
        </a:spcBef>
        <a:spcAft>
          <a:spcPct val="0"/>
        </a:spcAft>
        <a:defRPr sz="2960">
          <a:solidFill>
            <a:srgbClr val="191919"/>
          </a:solidFill>
          <a:latin typeface="HelvNeue Light for IBM" pitchFamily="34" charset="0"/>
        </a:defRPr>
      </a:lvl7pPr>
      <a:lvl8pPr marL="1450221" algn="l" rtl="0" eaLnBrk="1" fontAlgn="base" hangingPunct="1">
        <a:lnSpc>
          <a:spcPct val="90000"/>
        </a:lnSpc>
        <a:spcBef>
          <a:spcPct val="0"/>
        </a:spcBef>
        <a:spcAft>
          <a:spcPct val="0"/>
        </a:spcAft>
        <a:defRPr sz="2960">
          <a:solidFill>
            <a:srgbClr val="191919"/>
          </a:solidFill>
          <a:latin typeface="HelvNeue Light for IBM" pitchFamily="34" charset="0"/>
        </a:defRPr>
      </a:lvl8pPr>
      <a:lvl9pPr marL="1933629" algn="l" rtl="0" eaLnBrk="1" fontAlgn="base" hangingPunct="1">
        <a:lnSpc>
          <a:spcPct val="90000"/>
        </a:lnSpc>
        <a:spcBef>
          <a:spcPct val="0"/>
        </a:spcBef>
        <a:spcAft>
          <a:spcPct val="0"/>
        </a:spcAft>
        <a:defRPr sz="2960">
          <a:solidFill>
            <a:srgbClr val="191919"/>
          </a:solidFill>
          <a:latin typeface="HelvNeue Light for IBM" pitchFamily="34" charset="0"/>
        </a:defRPr>
      </a:lvl9pPr>
    </p:titleStyle>
    <p:bodyStyle>
      <a:lvl1pPr marL="0" indent="0" algn="l" rtl="0" eaLnBrk="1" fontAlgn="base" hangingPunct="1">
        <a:lnSpc>
          <a:spcPct val="100000"/>
        </a:lnSpc>
        <a:spcBef>
          <a:spcPts val="1467"/>
        </a:spcBef>
        <a:spcAft>
          <a:spcPct val="0"/>
        </a:spcAft>
        <a:buClr>
          <a:srgbClr val="6D6E70"/>
        </a:buClr>
        <a:buSzPct val="90000"/>
        <a:buFont typeface="Wingdings" pitchFamily="2" charset="2"/>
        <a:buNone/>
        <a:defRPr sz="1867">
          <a:solidFill>
            <a:schemeClr val="bg1"/>
          </a:solidFill>
          <a:latin typeface="IBM Plex Sans" charset="0"/>
          <a:ea typeface="IBM Plex Sans" charset="0"/>
          <a:cs typeface="IBM Plex Sans" charset="0"/>
        </a:defRPr>
      </a:lvl1pPr>
      <a:lvl2pPr marL="228594" indent="-228594" algn="l" rtl="0" eaLnBrk="1" fontAlgn="base" hangingPunct="1">
        <a:lnSpc>
          <a:spcPct val="100000"/>
        </a:lnSpc>
        <a:spcBef>
          <a:spcPts val="1467"/>
        </a:spcBef>
        <a:spcAft>
          <a:spcPct val="0"/>
        </a:spcAft>
        <a:buClr>
          <a:schemeClr val="bg1"/>
        </a:buClr>
        <a:buSzPct val="100000"/>
        <a:buFont typeface=".AppleSystemUIFont" charset="-120"/>
        <a:buChar char="–"/>
        <a:tabLst/>
        <a:defRPr sz="1867">
          <a:solidFill>
            <a:schemeClr val="bg1"/>
          </a:solidFill>
          <a:latin typeface="IBM Plex Sans" charset="0"/>
          <a:ea typeface="IBM Plex Sans" charset="0"/>
          <a:cs typeface="IBM Plex Sans" charset="0"/>
        </a:defRPr>
      </a:lvl2pPr>
      <a:lvl3pPr marL="457189" indent="-188379" algn="l" rtl="0" eaLnBrk="1" fontAlgn="base" hangingPunct="1">
        <a:lnSpc>
          <a:spcPct val="100000"/>
        </a:lnSpc>
        <a:spcBef>
          <a:spcPts val="1467"/>
        </a:spcBef>
        <a:spcAft>
          <a:spcPct val="0"/>
        </a:spcAft>
        <a:buClr>
          <a:schemeClr val="bg1"/>
        </a:buClr>
        <a:buSzPct val="100000"/>
        <a:buFont typeface="Arial" panose="020B0604020202020204" pitchFamily="34" charset="0"/>
        <a:buChar char="•"/>
        <a:tabLst/>
        <a:defRPr sz="1867">
          <a:solidFill>
            <a:schemeClr val="bg1"/>
          </a:solidFill>
          <a:latin typeface="IBM Plex Sans" charset="0"/>
          <a:ea typeface="IBM Plex Sans" charset="0"/>
          <a:cs typeface="IBM Plex Sans" charset="0"/>
        </a:defRPr>
      </a:lvl3pPr>
      <a:lvl4pPr marL="838179" indent="-258227" algn="l" rtl="0" eaLnBrk="1" fontAlgn="base" hangingPunct="1">
        <a:lnSpc>
          <a:spcPct val="100000"/>
        </a:lnSpc>
        <a:spcBef>
          <a:spcPts val="1467"/>
        </a:spcBef>
        <a:spcAft>
          <a:spcPct val="0"/>
        </a:spcAft>
        <a:buClr>
          <a:schemeClr val="bg1"/>
        </a:buClr>
        <a:buSzPct val="100000"/>
        <a:buFont typeface=".AppleSystemUIFont" charset="-120"/>
        <a:buChar char="–"/>
        <a:tabLst/>
        <a:defRPr sz="1867" baseline="0">
          <a:solidFill>
            <a:schemeClr val="bg1"/>
          </a:solidFill>
          <a:latin typeface="IBM Plex Sans" charset="0"/>
          <a:ea typeface="IBM Plex Sans" charset="0"/>
          <a:cs typeface="IBM Plex Sans" charset="0"/>
        </a:defRPr>
      </a:lvl4pPr>
      <a:lvl5pPr marL="1071007" marR="0" indent="-228594" algn="l" defTabSz="1219170" rtl="0" eaLnBrk="1" fontAlgn="base" latinLnBrk="0" hangingPunct="1">
        <a:lnSpc>
          <a:spcPct val="100000"/>
        </a:lnSpc>
        <a:spcBef>
          <a:spcPts val="1467"/>
        </a:spcBef>
        <a:spcAft>
          <a:spcPct val="0"/>
        </a:spcAft>
        <a:buClr>
          <a:srgbClr val="FFFFFF"/>
        </a:buClr>
        <a:buSzTx/>
        <a:buFont typeface=".AppleSystemUIFont" charset="-120"/>
        <a:buChar char="»"/>
        <a:tabLst/>
        <a:defRPr sz="1867">
          <a:solidFill>
            <a:schemeClr val="bg1"/>
          </a:solidFill>
          <a:latin typeface="IBM Plex Sans" charset="0"/>
          <a:ea typeface="IBM Plex Sans" charset="0"/>
          <a:cs typeface="IBM Plex Sans" charset="0"/>
        </a:defRPr>
      </a:lvl5pPr>
      <a:lvl6pPr marL="2111549" indent="-172886" algn="l" rtl="0" eaLnBrk="1" fontAlgn="base" hangingPunct="1">
        <a:spcBef>
          <a:spcPct val="20000"/>
        </a:spcBef>
        <a:spcAft>
          <a:spcPct val="0"/>
        </a:spcAft>
        <a:buClr>
          <a:schemeClr val="bg1"/>
        </a:buClr>
        <a:buChar char="»"/>
        <a:defRPr sz="1692">
          <a:solidFill>
            <a:schemeClr val="bg1"/>
          </a:solidFill>
          <a:latin typeface="Arial" charset="0"/>
        </a:defRPr>
      </a:lvl6pPr>
      <a:lvl7pPr marL="2594956" indent="-172886" algn="l" rtl="0" eaLnBrk="1" fontAlgn="base" hangingPunct="1">
        <a:spcBef>
          <a:spcPct val="20000"/>
        </a:spcBef>
        <a:spcAft>
          <a:spcPct val="0"/>
        </a:spcAft>
        <a:buClr>
          <a:schemeClr val="bg1"/>
        </a:buClr>
        <a:buChar char="»"/>
        <a:defRPr sz="1692">
          <a:solidFill>
            <a:schemeClr val="bg1"/>
          </a:solidFill>
          <a:latin typeface="Arial" charset="0"/>
        </a:defRPr>
      </a:lvl7pPr>
      <a:lvl8pPr marL="3078364" indent="-172886" algn="l" rtl="0" eaLnBrk="1" fontAlgn="base" hangingPunct="1">
        <a:spcBef>
          <a:spcPct val="20000"/>
        </a:spcBef>
        <a:spcAft>
          <a:spcPct val="0"/>
        </a:spcAft>
        <a:buClr>
          <a:schemeClr val="bg1"/>
        </a:buClr>
        <a:buChar char="»"/>
        <a:defRPr sz="1692">
          <a:solidFill>
            <a:schemeClr val="bg1"/>
          </a:solidFill>
          <a:latin typeface="Arial" charset="0"/>
        </a:defRPr>
      </a:lvl8pPr>
      <a:lvl9pPr marL="3561772" indent="-172886" algn="l" rtl="0" eaLnBrk="1" fontAlgn="base" hangingPunct="1">
        <a:spcBef>
          <a:spcPct val="20000"/>
        </a:spcBef>
        <a:spcAft>
          <a:spcPct val="0"/>
        </a:spcAft>
        <a:buClr>
          <a:schemeClr val="bg1"/>
        </a:buClr>
        <a:buChar char="»"/>
        <a:defRPr sz="1692">
          <a:solidFill>
            <a:schemeClr val="bg1"/>
          </a:solidFill>
          <a:latin typeface="Arial" charset="0"/>
        </a:defRPr>
      </a:lvl9pPr>
    </p:bodyStyle>
    <p:otherStyle>
      <a:defPPr>
        <a:defRPr lang="en-US"/>
      </a:defPPr>
      <a:lvl1pPr marL="0" algn="l" defTabSz="966816" rtl="0" eaLnBrk="1" latinLnBrk="0" hangingPunct="1">
        <a:defRPr sz="1904" kern="1200">
          <a:solidFill>
            <a:schemeClr val="tx1"/>
          </a:solidFill>
          <a:latin typeface="+mn-lt"/>
          <a:ea typeface="+mn-ea"/>
          <a:cs typeface="+mn-cs"/>
        </a:defRPr>
      </a:lvl1pPr>
      <a:lvl2pPr marL="483407" algn="l" defTabSz="966816" rtl="0" eaLnBrk="1" latinLnBrk="0" hangingPunct="1">
        <a:defRPr sz="1904" kern="1200">
          <a:solidFill>
            <a:schemeClr val="tx1"/>
          </a:solidFill>
          <a:latin typeface="+mn-lt"/>
          <a:ea typeface="+mn-ea"/>
          <a:cs typeface="+mn-cs"/>
        </a:defRPr>
      </a:lvl2pPr>
      <a:lvl3pPr marL="966816" algn="l" defTabSz="966816" rtl="0" eaLnBrk="1" latinLnBrk="0" hangingPunct="1">
        <a:defRPr sz="1904" kern="1200">
          <a:solidFill>
            <a:schemeClr val="tx1"/>
          </a:solidFill>
          <a:latin typeface="+mn-lt"/>
          <a:ea typeface="+mn-ea"/>
          <a:cs typeface="+mn-cs"/>
        </a:defRPr>
      </a:lvl3pPr>
      <a:lvl4pPr marL="1450221" algn="l" defTabSz="966816" rtl="0" eaLnBrk="1" latinLnBrk="0" hangingPunct="1">
        <a:defRPr sz="1904" kern="1200">
          <a:solidFill>
            <a:schemeClr val="tx1"/>
          </a:solidFill>
          <a:latin typeface="+mn-lt"/>
          <a:ea typeface="+mn-ea"/>
          <a:cs typeface="+mn-cs"/>
        </a:defRPr>
      </a:lvl4pPr>
      <a:lvl5pPr marL="1933629" algn="l" defTabSz="966816" rtl="0" eaLnBrk="1" latinLnBrk="0" hangingPunct="1">
        <a:defRPr sz="1904" kern="1200">
          <a:solidFill>
            <a:schemeClr val="tx1"/>
          </a:solidFill>
          <a:latin typeface="+mn-lt"/>
          <a:ea typeface="+mn-ea"/>
          <a:cs typeface="+mn-cs"/>
        </a:defRPr>
      </a:lvl5pPr>
      <a:lvl6pPr marL="2417037" algn="l" defTabSz="966816" rtl="0" eaLnBrk="1" latinLnBrk="0" hangingPunct="1">
        <a:defRPr sz="1904" kern="1200">
          <a:solidFill>
            <a:schemeClr val="tx1"/>
          </a:solidFill>
          <a:latin typeface="+mn-lt"/>
          <a:ea typeface="+mn-ea"/>
          <a:cs typeface="+mn-cs"/>
        </a:defRPr>
      </a:lvl6pPr>
      <a:lvl7pPr marL="2900443" algn="l" defTabSz="966816" rtl="0" eaLnBrk="1" latinLnBrk="0" hangingPunct="1">
        <a:defRPr sz="1904" kern="1200">
          <a:solidFill>
            <a:schemeClr val="tx1"/>
          </a:solidFill>
          <a:latin typeface="+mn-lt"/>
          <a:ea typeface="+mn-ea"/>
          <a:cs typeface="+mn-cs"/>
        </a:defRPr>
      </a:lvl7pPr>
      <a:lvl8pPr marL="3383850" algn="l" defTabSz="966816" rtl="0" eaLnBrk="1" latinLnBrk="0" hangingPunct="1">
        <a:defRPr sz="1904" kern="1200">
          <a:solidFill>
            <a:schemeClr val="tx1"/>
          </a:solidFill>
          <a:latin typeface="+mn-lt"/>
          <a:ea typeface="+mn-ea"/>
          <a:cs typeface="+mn-cs"/>
        </a:defRPr>
      </a:lvl8pPr>
      <a:lvl9pPr marL="3867258" algn="l" defTabSz="966816" rtl="0" eaLnBrk="1" latinLnBrk="0" hangingPunct="1">
        <a:defRPr sz="190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29">
          <p15:clr>
            <a:srgbClr val="F26B43"/>
          </p15:clr>
        </p15:guide>
        <p15:guide id="2" pos="129">
          <p15:clr>
            <a:srgbClr val="F26B43"/>
          </p15:clr>
        </p15:guide>
        <p15:guide id="3" pos="5634">
          <p15:clr>
            <a:srgbClr val="F26B43"/>
          </p15:clr>
        </p15:guide>
        <p15:guide id="4" orient="horz" pos="2746">
          <p15:clr>
            <a:srgbClr val="F26B43"/>
          </p15:clr>
        </p15:guide>
        <p15:guide id="5" orient="horz" pos="3114">
          <p15:clr>
            <a:srgbClr val="F26B43"/>
          </p15:clr>
        </p15:guide>
        <p15:guide id="6" pos="2880">
          <p15:clr>
            <a:srgbClr val="F26B43"/>
          </p15:clr>
        </p15:guide>
        <p15:guide id="7" pos="2754">
          <p15:clr>
            <a:srgbClr val="F26B43"/>
          </p15:clr>
        </p15:guide>
        <p15:guide id="8" pos="1440">
          <p15:clr>
            <a:srgbClr val="F26B43"/>
          </p15:clr>
        </p15:guide>
        <p15:guide id="9" pos="3009">
          <p15:clr>
            <a:srgbClr val="F26B43"/>
          </p15:clr>
        </p15:guide>
        <p15:guide id="10" pos="1314">
          <p15:clr>
            <a:srgbClr val="F26B43"/>
          </p15:clr>
        </p15:guide>
        <p15:guide id="11" pos="1569">
          <p15:clr>
            <a:srgbClr val="F26B43"/>
          </p15:clr>
        </p15:guide>
        <p15:guide id="12" pos="4320">
          <p15:clr>
            <a:srgbClr val="F26B43"/>
          </p15:clr>
        </p15:guide>
        <p15:guide id="13" pos="4191">
          <p15:clr>
            <a:srgbClr val="F26B43"/>
          </p15:clr>
        </p15:guide>
        <p15:guide id="14" pos="4449">
          <p15:clr>
            <a:srgbClr val="F26B43"/>
          </p15:clr>
        </p15:guide>
        <p15:guide id="15" orient="horz" pos="494">
          <p15:clr>
            <a:srgbClr val="F26B43"/>
          </p15:clr>
        </p15:guide>
        <p15:guide id="18" orient="horz" pos="1620">
          <p15:clr>
            <a:srgbClr val="F26B43"/>
          </p15:clr>
        </p15:guide>
        <p15:guide id="19" orient="horz" pos="1247">
          <p15:clr>
            <a:srgbClr val="F26B43"/>
          </p15:clr>
        </p15:guide>
        <p15:guide id="20" orient="horz" pos="1996">
          <p15:clr>
            <a:srgbClr val="F26B43"/>
          </p15:clr>
        </p15:guide>
        <p15:guide id="21" orient="horz" pos="2364">
          <p15:clr>
            <a:srgbClr val="F26B43"/>
          </p15:clr>
        </p15:guide>
        <p15:guide id="22" orient="horz" pos="8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603843"/>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4"/>
          <p:cNvSpPr>
            <a:spLocks noGrp="1"/>
          </p:cNvSpPr>
          <p:nvPr>
            <p:ph type="body" idx="1"/>
          </p:nvPr>
        </p:nvSpPr>
        <p:spPr>
          <a:xfrm>
            <a:off x="304799" y="1719073"/>
            <a:ext cx="5498591" cy="427329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p:cNvSpPr>
            <a:spLocks noGrp="1"/>
          </p:cNvSpPr>
          <p:nvPr>
            <p:ph type="sldNum" sz="quarter" idx="4"/>
          </p:nvPr>
        </p:nvSpPr>
        <p:spPr>
          <a:xfrm>
            <a:off x="11754595" y="6433437"/>
            <a:ext cx="132515" cy="123111"/>
          </a:xfrm>
          <a:prstGeom prst="rect">
            <a:avLst/>
          </a:prstGeom>
        </p:spPr>
        <p:txBody>
          <a:bodyPr vert="horz" wrap="square" lIns="0" tIns="0" rIns="0" bIns="0" rtlCol="0" anchor="ctr" anchorCtr="0">
            <a:spAutoFit/>
          </a:bodyPr>
          <a:lstStyle>
            <a:lvl1pPr algn="r">
              <a:defRPr sz="800" b="0" i="0">
                <a:solidFill>
                  <a:srgbClr val="868D95"/>
                </a:solidFill>
                <a:latin typeface="IBM Plex Sans Light" panose="020B0403050203000203" pitchFamily="34" charset="77"/>
              </a:defRPr>
            </a:lvl1pPr>
          </a:lstStyle>
          <a:p>
            <a:fld id="{59395FB3-9C97-154F-86B2-7E381B951268}" type="slidenum">
              <a:rPr lang="en-US" smtClean="0"/>
              <a:pPr/>
              <a:t>‹#›</a:t>
            </a:fld>
            <a:endParaRPr lang="en-US" dirty="0"/>
          </a:p>
        </p:txBody>
      </p:sp>
      <p:grpSp>
        <p:nvGrpSpPr>
          <p:cNvPr id="59" name="Group 58"/>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
        <p:nvSpPr>
          <p:cNvPr id="3" name="Footer Placeholder 2">
            <a:extLst>
              <a:ext uri="{FF2B5EF4-FFF2-40B4-BE49-F238E27FC236}">
                <a16:creationId xmlns:a16="http://schemas.microsoft.com/office/drawing/2014/main" id="{7BF6398D-7806-1B44-8D41-15A98F113185}"/>
              </a:ext>
            </a:extLst>
          </p:cNvPr>
          <p:cNvSpPr>
            <a:spLocks noGrp="1"/>
          </p:cNvSpPr>
          <p:nvPr>
            <p:ph type="ftr" sz="quarter" idx="3"/>
          </p:nvPr>
        </p:nvSpPr>
        <p:spPr>
          <a:xfrm>
            <a:off x="304799" y="6434627"/>
            <a:ext cx="2555629" cy="121920"/>
          </a:xfrm>
          <a:prstGeom prst="rect">
            <a:avLst/>
          </a:prstGeom>
        </p:spPr>
        <p:txBody>
          <a:bodyPr vert="horz" wrap="none" lIns="0" tIns="0" rIns="0" bIns="0" rtlCol="0" anchor="ctr" anchorCtr="0">
            <a:noAutofit/>
          </a:bodyPr>
          <a:lstStyle>
            <a:lvl1pPr>
              <a:defRPr lang="en-US" sz="800" b="0" i="0">
                <a:solidFill>
                  <a:srgbClr val="868D95"/>
                </a:solidFill>
                <a:latin typeface="IBM Plex Sans Light" panose="020B0403050203000203" pitchFamily="34" charset="77"/>
              </a:defRPr>
            </a:lvl1pPr>
          </a:lstStyle>
          <a:p>
            <a:r>
              <a:rPr lang="en-US" dirty="0"/>
              <a:t>IBM Security / © 2019 IBM Corporation</a:t>
            </a:r>
          </a:p>
        </p:txBody>
      </p:sp>
    </p:spTree>
    <p:extLst>
      <p:ext uri="{BB962C8B-B14F-4D97-AF65-F5344CB8AC3E}">
        <p14:creationId xmlns:p14="http://schemas.microsoft.com/office/powerpoint/2010/main" val="884752458"/>
      </p:ext>
    </p:extLst>
  </p:cSld>
  <p:clrMap bg1="dk1" tx1="lt1" bg2="dk2" tx2="lt2" accent1="accent1" accent2="accent2" accent3="accent3" accent4="accent4" accent5="accent5" accent6="accent6" hlink="hlink" folHlink="folHlink"/>
  <p:sldLayoutIdLst>
    <p:sldLayoutId id="2147484171" r:id="rId1"/>
    <p:sldLayoutId id="2147484164" r:id="rId2"/>
  </p:sldLayoutIdLst>
  <p:hf hdr="0" dt="0"/>
  <p:txStyles>
    <p:titleStyle>
      <a:lvl1pPr algn="l" rtl="0" eaLnBrk="1" fontAlgn="base" hangingPunct="1">
        <a:lnSpc>
          <a:spcPct val="90000"/>
        </a:lnSpc>
        <a:spcBef>
          <a:spcPct val="0"/>
        </a:spcBef>
        <a:spcAft>
          <a:spcPct val="0"/>
        </a:spcAft>
        <a:defRPr sz="2400" b="0">
          <a:solidFill>
            <a:schemeClr val="bg1"/>
          </a:solidFill>
          <a:latin typeface="IBM Plex Sans" charset="0"/>
          <a:ea typeface="IBM Plex Sans" charset="0"/>
          <a:cs typeface="IBM Plex Sans" charset="0"/>
        </a:defRPr>
      </a:lvl1pPr>
      <a:lvl2pPr algn="l" rtl="0" eaLnBrk="1" fontAlgn="base" hangingPunct="1">
        <a:lnSpc>
          <a:spcPct val="90000"/>
        </a:lnSpc>
        <a:spcBef>
          <a:spcPct val="0"/>
        </a:spcBef>
        <a:spcAft>
          <a:spcPct val="0"/>
        </a:spcAft>
        <a:defRPr sz="2220">
          <a:solidFill>
            <a:srgbClr val="191919"/>
          </a:solidFill>
          <a:latin typeface="HelvNeue Light for IBM" pitchFamily="34" charset="0"/>
        </a:defRPr>
      </a:lvl2pPr>
      <a:lvl3pPr algn="l" rtl="0" eaLnBrk="1" fontAlgn="base" hangingPunct="1">
        <a:lnSpc>
          <a:spcPct val="90000"/>
        </a:lnSpc>
        <a:spcBef>
          <a:spcPct val="0"/>
        </a:spcBef>
        <a:spcAft>
          <a:spcPct val="0"/>
        </a:spcAft>
        <a:defRPr sz="2220">
          <a:solidFill>
            <a:srgbClr val="191919"/>
          </a:solidFill>
          <a:latin typeface="HelvNeue Light for IBM" pitchFamily="34" charset="0"/>
        </a:defRPr>
      </a:lvl3pPr>
      <a:lvl4pPr algn="l" rtl="0" eaLnBrk="1" fontAlgn="base" hangingPunct="1">
        <a:lnSpc>
          <a:spcPct val="90000"/>
        </a:lnSpc>
        <a:spcBef>
          <a:spcPct val="0"/>
        </a:spcBef>
        <a:spcAft>
          <a:spcPct val="0"/>
        </a:spcAft>
        <a:defRPr sz="2220">
          <a:solidFill>
            <a:srgbClr val="191919"/>
          </a:solidFill>
          <a:latin typeface="HelvNeue Light for IBM" pitchFamily="34" charset="0"/>
        </a:defRPr>
      </a:lvl4pPr>
      <a:lvl5pPr algn="l" rtl="0" eaLnBrk="1" fontAlgn="base" hangingPunct="1">
        <a:lnSpc>
          <a:spcPct val="90000"/>
        </a:lnSpc>
        <a:spcBef>
          <a:spcPct val="0"/>
        </a:spcBef>
        <a:spcAft>
          <a:spcPct val="0"/>
        </a:spcAft>
        <a:defRPr sz="2220">
          <a:solidFill>
            <a:srgbClr val="191919"/>
          </a:solidFill>
          <a:latin typeface="HelvNeue Light for IBM" pitchFamily="34" charset="0"/>
        </a:defRPr>
      </a:lvl5pPr>
      <a:lvl6pPr marL="362564" algn="l" rtl="0" eaLnBrk="1" fontAlgn="base" hangingPunct="1">
        <a:lnSpc>
          <a:spcPct val="90000"/>
        </a:lnSpc>
        <a:spcBef>
          <a:spcPct val="0"/>
        </a:spcBef>
        <a:spcAft>
          <a:spcPct val="0"/>
        </a:spcAft>
        <a:defRPr sz="2220">
          <a:solidFill>
            <a:srgbClr val="191919"/>
          </a:solidFill>
          <a:latin typeface="HelvNeue Light for IBM" pitchFamily="34" charset="0"/>
        </a:defRPr>
      </a:lvl6pPr>
      <a:lvl7pPr marL="725130" algn="l" rtl="0" eaLnBrk="1" fontAlgn="base" hangingPunct="1">
        <a:lnSpc>
          <a:spcPct val="90000"/>
        </a:lnSpc>
        <a:spcBef>
          <a:spcPct val="0"/>
        </a:spcBef>
        <a:spcAft>
          <a:spcPct val="0"/>
        </a:spcAft>
        <a:defRPr sz="2220">
          <a:solidFill>
            <a:srgbClr val="191919"/>
          </a:solidFill>
          <a:latin typeface="HelvNeue Light for IBM" pitchFamily="34" charset="0"/>
        </a:defRPr>
      </a:lvl7pPr>
      <a:lvl8pPr marL="1087693" algn="l" rtl="0" eaLnBrk="1" fontAlgn="base" hangingPunct="1">
        <a:lnSpc>
          <a:spcPct val="90000"/>
        </a:lnSpc>
        <a:spcBef>
          <a:spcPct val="0"/>
        </a:spcBef>
        <a:spcAft>
          <a:spcPct val="0"/>
        </a:spcAft>
        <a:defRPr sz="2220">
          <a:solidFill>
            <a:srgbClr val="191919"/>
          </a:solidFill>
          <a:latin typeface="HelvNeue Light for IBM" pitchFamily="34" charset="0"/>
        </a:defRPr>
      </a:lvl8pPr>
      <a:lvl9pPr marL="1450258" algn="l" rtl="0" eaLnBrk="1" fontAlgn="base" hangingPunct="1">
        <a:lnSpc>
          <a:spcPct val="90000"/>
        </a:lnSpc>
        <a:spcBef>
          <a:spcPct val="0"/>
        </a:spcBef>
        <a:spcAft>
          <a:spcPct val="0"/>
        </a:spcAft>
        <a:defRPr sz="2220">
          <a:solidFill>
            <a:srgbClr val="191919"/>
          </a:solidFill>
          <a:latin typeface="HelvNeue Light for IBM" pitchFamily="34" charset="0"/>
        </a:defRPr>
      </a:lvl9pPr>
    </p:titleStyle>
    <p:bodyStyle>
      <a:lvl1pPr marL="0" indent="0" algn="l" rtl="0" eaLnBrk="1" fontAlgn="base" hangingPunct="1">
        <a:lnSpc>
          <a:spcPct val="100000"/>
        </a:lnSpc>
        <a:spcBef>
          <a:spcPts val="1200"/>
        </a:spcBef>
        <a:spcAft>
          <a:spcPct val="0"/>
        </a:spcAft>
        <a:buClr>
          <a:srgbClr val="6D6E70"/>
        </a:buClr>
        <a:buSzPct val="90000"/>
        <a:buFont typeface="Wingdings" pitchFamily="2" charset="2"/>
        <a:buNone/>
        <a:defRPr sz="1400">
          <a:solidFill>
            <a:schemeClr val="bg1"/>
          </a:solidFill>
          <a:latin typeface="IBM Plex Sans" charset="0"/>
          <a:ea typeface="IBM Plex Sans" charset="0"/>
          <a:cs typeface="IBM Plex Sans" charset="0"/>
        </a:defRPr>
      </a:lvl1pPr>
      <a:lvl2pPr marL="171450" indent="-171450" algn="l" rtl="0" eaLnBrk="1" fontAlgn="base" hangingPunct="1">
        <a:lnSpc>
          <a:spcPct val="100000"/>
        </a:lnSpc>
        <a:spcBef>
          <a:spcPts val="1200"/>
        </a:spcBef>
        <a:spcAft>
          <a:spcPct val="0"/>
        </a:spcAft>
        <a:buClr>
          <a:schemeClr val="bg1"/>
        </a:buClr>
        <a:buSzPct val="100000"/>
        <a:buFont typeface="Arial" panose="020B0604020202020204" pitchFamily="34" charset="0"/>
        <a:buChar char="•"/>
        <a:tabLst/>
        <a:defRPr sz="1400">
          <a:solidFill>
            <a:schemeClr val="bg1"/>
          </a:solidFill>
          <a:latin typeface="IBM Plex Sans" charset="0"/>
          <a:ea typeface="IBM Plex Sans" charset="0"/>
          <a:cs typeface="IBM Plex Sans" charset="0"/>
        </a:defRPr>
      </a:lvl2pPr>
      <a:lvl3pPr marL="342900" indent="-141288" algn="l" rtl="0" eaLnBrk="1" fontAlgn="base" hangingPunct="1">
        <a:lnSpc>
          <a:spcPct val="100000"/>
        </a:lnSpc>
        <a:spcBef>
          <a:spcPts val="1200"/>
        </a:spcBef>
        <a:spcAft>
          <a:spcPct val="0"/>
        </a:spcAft>
        <a:buClr>
          <a:schemeClr val="bg1"/>
        </a:buClr>
        <a:buSzPct val="100000"/>
        <a:buFont typeface="System Font Regular"/>
        <a:buChar char="–"/>
        <a:tabLst/>
        <a:defRPr sz="1400">
          <a:solidFill>
            <a:schemeClr val="bg1"/>
          </a:solidFill>
          <a:latin typeface="IBM Plex Sans" charset="0"/>
          <a:ea typeface="IBM Plex Sans" charset="0"/>
          <a:cs typeface="IBM Plex Sans" charset="0"/>
        </a:defRPr>
      </a:lvl3pPr>
      <a:lvl4pPr marL="628650" indent="-193675" algn="l" rtl="0" eaLnBrk="1" fontAlgn="base" hangingPunct="1">
        <a:lnSpc>
          <a:spcPct val="100000"/>
        </a:lnSpc>
        <a:spcBef>
          <a:spcPts val="1200"/>
        </a:spcBef>
        <a:spcAft>
          <a:spcPct val="0"/>
        </a:spcAft>
        <a:buClr>
          <a:schemeClr val="bg1"/>
        </a:buClr>
        <a:buSzPct val="100000"/>
        <a:buFont typeface="System Font Regular"/>
        <a:buChar char="»"/>
        <a:tabLst/>
        <a:defRPr sz="1400" baseline="0">
          <a:solidFill>
            <a:schemeClr val="bg1"/>
          </a:solidFill>
          <a:latin typeface="IBM Plex Sans" charset="0"/>
          <a:ea typeface="IBM Plex Sans" charset="0"/>
          <a:cs typeface="IBM Plex Sans" charset="0"/>
        </a:defRPr>
      </a:lvl4pPr>
      <a:lvl5pPr marL="803275" indent="-171450" algn="l" rtl="0" eaLnBrk="1" fontAlgn="base" hangingPunct="1">
        <a:lnSpc>
          <a:spcPct val="100000"/>
        </a:lnSpc>
        <a:spcBef>
          <a:spcPts val="1200"/>
        </a:spcBef>
        <a:spcAft>
          <a:spcPct val="0"/>
        </a:spcAft>
        <a:buClr>
          <a:schemeClr val="bg1"/>
        </a:buClr>
        <a:buFont typeface="System Font Regular"/>
        <a:buChar char="–"/>
        <a:tabLst/>
        <a:defRPr sz="1400">
          <a:solidFill>
            <a:schemeClr val="bg1"/>
          </a:solidFill>
          <a:latin typeface="IBM Plex Sans" charset="0"/>
          <a:ea typeface="IBM Plex Sans" charset="0"/>
          <a:cs typeface="IBM Plex Sans" charset="0"/>
        </a:defRPr>
      </a:lvl5pPr>
      <a:lvl6pPr marL="1583701" indent="-129668" algn="l" rtl="0" eaLnBrk="1" fontAlgn="base" hangingPunct="1">
        <a:spcBef>
          <a:spcPct val="20000"/>
        </a:spcBef>
        <a:spcAft>
          <a:spcPct val="0"/>
        </a:spcAft>
        <a:buClr>
          <a:schemeClr val="bg1"/>
        </a:buClr>
        <a:buChar char="»"/>
        <a:defRPr sz="1269">
          <a:solidFill>
            <a:schemeClr val="bg1"/>
          </a:solidFill>
          <a:latin typeface="Arial" charset="0"/>
        </a:defRPr>
      </a:lvl6pPr>
      <a:lvl7pPr marL="1946266" indent="-129668" algn="l" rtl="0" eaLnBrk="1" fontAlgn="base" hangingPunct="1">
        <a:spcBef>
          <a:spcPct val="20000"/>
        </a:spcBef>
        <a:spcAft>
          <a:spcPct val="0"/>
        </a:spcAft>
        <a:buClr>
          <a:schemeClr val="bg1"/>
        </a:buClr>
        <a:buChar char="»"/>
        <a:defRPr sz="1269">
          <a:solidFill>
            <a:schemeClr val="bg1"/>
          </a:solidFill>
          <a:latin typeface="Arial" charset="0"/>
        </a:defRPr>
      </a:lvl7pPr>
      <a:lvl8pPr marL="2308831" indent="-129668" algn="l" rtl="0" eaLnBrk="1" fontAlgn="base" hangingPunct="1">
        <a:spcBef>
          <a:spcPct val="20000"/>
        </a:spcBef>
        <a:spcAft>
          <a:spcPct val="0"/>
        </a:spcAft>
        <a:buClr>
          <a:schemeClr val="bg1"/>
        </a:buClr>
        <a:buChar char="»"/>
        <a:defRPr sz="1269">
          <a:solidFill>
            <a:schemeClr val="bg1"/>
          </a:solidFill>
          <a:latin typeface="Arial" charset="0"/>
        </a:defRPr>
      </a:lvl8pPr>
      <a:lvl9pPr marL="2671396" indent="-129668" algn="l" rtl="0" eaLnBrk="1" fontAlgn="base" hangingPunct="1">
        <a:spcBef>
          <a:spcPct val="20000"/>
        </a:spcBef>
        <a:spcAft>
          <a:spcPct val="0"/>
        </a:spcAft>
        <a:buClr>
          <a:schemeClr val="bg1"/>
        </a:buClr>
        <a:buChar char="»"/>
        <a:defRPr sz="1269">
          <a:solidFill>
            <a:schemeClr val="bg1"/>
          </a:solidFill>
          <a:latin typeface="Arial" charset="0"/>
        </a:defRPr>
      </a:lvl9pPr>
    </p:bodyStyle>
    <p:otherStyle>
      <a:defPPr>
        <a:defRPr lang="en-US"/>
      </a:defPPr>
      <a:lvl1pPr marL="0" algn="l" defTabSz="725130" rtl="0" eaLnBrk="1" latinLnBrk="0" hangingPunct="1">
        <a:defRPr sz="1428" kern="1200">
          <a:solidFill>
            <a:schemeClr val="tx1"/>
          </a:solidFill>
          <a:latin typeface="+mn-lt"/>
          <a:ea typeface="+mn-ea"/>
          <a:cs typeface="+mn-cs"/>
        </a:defRPr>
      </a:lvl1pPr>
      <a:lvl2pPr marL="362564" algn="l" defTabSz="725130" rtl="0" eaLnBrk="1" latinLnBrk="0" hangingPunct="1">
        <a:defRPr sz="1428" kern="1200">
          <a:solidFill>
            <a:schemeClr val="tx1"/>
          </a:solidFill>
          <a:latin typeface="+mn-lt"/>
          <a:ea typeface="+mn-ea"/>
          <a:cs typeface="+mn-cs"/>
        </a:defRPr>
      </a:lvl2pPr>
      <a:lvl3pPr marL="725130" algn="l" defTabSz="725130" rtl="0" eaLnBrk="1" latinLnBrk="0" hangingPunct="1">
        <a:defRPr sz="1428" kern="1200">
          <a:solidFill>
            <a:schemeClr val="tx1"/>
          </a:solidFill>
          <a:latin typeface="+mn-lt"/>
          <a:ea typeface="+mn-ea"/>
          <a:cs typeface="+mn-cs"/>
        </a:defRPr>
      </a:lvl3pPr>
      <a:lvl4pPr marL="1087693" algn="l" defTabSz="725130" rtl="0" eaLnBrk="1" latinLnBrk="0" hangingPunct="1">
        <a:defRPr sz="1428" kern="1200">
          <a:solidFill>
            <a:schemeClr val="tx1"/>
          </a:solidFill>
          <a:latin typeface="+mn-lt"/>
          <a:ea typeface="+mn-ea"/>
          <a:cs typeface="+mn-cs"/>
        </a:defRPr>
      </a:lvl4pPr>
      <a:lvl5pPr marL="1450258" algn="l" defTabSz="725130" rtl="0" eaLnBrk="1" latinLnBrk="0" hangingPunct="1">
        <a:defRPr sz="1428" kern="1200">
          <a:solidFill>
            <a:schemeClr val="tx1"/>
          </a:solidFill>
          <a:latin typeface="+mn-lt"/>
          <a:ea typeface="+mn-ea"/>
          <a:cs typeface="+mn-cs"/>
        </a:defRPr>
      </a:lvl5pPr>
      <a:lvl6pPr marL="1812823" algn="l" defTabSz="725130" rtl="0" eaLnBrk="1" latinLnBrk="0" hangingPunct="1">
        <a:defRPr sz="1428" kern="1200">
          <a:solidFill>
            <a:schemeClr val="tx1"/>
          </a:solidFill>
          <a:latin typeface="+mn-lt"/>
          <a:ea typeface="+mn-ea"/>
          <a:cs typeface="+mn-cs"/>
        </a:defRPr>
      </a:lvl6pPr>
      <a:lvl7pPr marL="2175387" algn="l" defTabSz="725130" rtl="0" eaLnBrk="1" latinLnBrk="0" hangingPunct="1">
        <a:defRPr sz="1428" kern="1200">
          <a:solidFill>
            <a:schemeClr val="tx1"/>
          </a:solidFill>
          <a:latin typeface="+mn-lt"/>
          <a:ea typeface="+mn-ea"/>
          <a:cs typeface="+mn-cs"/>
        </a:defRPr>
      </a:lvl7pPr>
      <a:lvl8pPr marL="2537951" algn="l" defTabSz="725130" rtl="0" eaLnBrk="1" latinLnBrk="0" hangingPunct="1">
        <a:defRPr sz="1428" kern="1200">
          <a:solidFill>
            <a:schemeClr val="tx1"/>
          </a:solidFill>
          <a:latin typeface="+mn-lt"/>
          <a:ea typeface="+mn-ea"/>
          <a:cs typeface="+mn-cs"/>
        </a:defRPr>
      </a:lvl8pPr>
      <a:lvl9pPr marL="2900516" algn="l" defTabSz="725130"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0" userDrawn="1">
          <p15:clr>
            <a:srgbClr val="F26B43"/>
          </p15:clr>
        </p15:guide>
        <p15:guide id="2" pos="192" userDrawn="1">
          <p15:clr>
            <a:srgbClr val="F26B43"/>
          </p15:clr>
        </p15:guide>
        <p15:guide id="3" pos="7488" userDrawn="1">
          <p15:clr>
            <a:srgbClr val="F26B43"/>
          </p15:clr>
        </p15:guide>
        <p15:guide id="4" orient="horz" pos="3776" userDrawn="1">
          <p15:clr>
            <a:srgbClr val="F26B43"/>
          </p15:clr>
        </p15:guide>
        <p15:guide id="5" orient="horz" pos="4117" userDrawn="1">
          <p15:clr>
            <a:srgbClr val="F26B43"/>
          </p15:clr>
        </p15:guide>
        <p15:guide id="6" pos="3840" userDrawn="1">
          <p15:clr>
            <a:srgbClr val="F26B43"/>
          </p15:clr>
        </p15:guide>
        <p15:guide id="7" pos="3648" userDrawn="1">
          <p15:clr>
            <a:srgbClr val="F26B43"/>
          </p15:clr>
        </p15:guide>
        <p15:guide id="8" pos="1920" userDrawn="1">
          <p15:clr>
            <a:srgbClr val="F26B43"/>
          </p15:clr>
        </p15:guide>
        <p15:guide id="9" pos="4032" userDrawn="1">
          <p15:clr>
            <a:srgbClr val="F26B43"/>
          </p15:clr>
        </p15:guide>
        <p15:guide id="10" pos="1728" userDrawn="1">
          <p15:clr>
            <a:srgbClr val="F26B43"/>
          </p15:clr>
        </p15:guide>
        <p15:guide id="11" pos="2112" userDrawn="1">
          <p15:clr>
            <a:srgbClr val="F26B43"/>
          </p15:clr>
        </p15:guide>
        <p15:guide id="12" pos="5760" userDrawn="1">
          <p15:clr>
            <a:srgbClr val="F26B43"/>
          </p15:clr>
        </p15:guide>
        <p15:guide id="13" pos="5568" userDrawn="1">
          <p15:clr>
            <a:srgbClr val="F26B43"/>
          </p15:clr>
        </p15:guide>
        <p15:guide id="14" pos="5952" userDrawn="1">
          <p15:clr>
            <a:srgbClr val="F26B43"/>
          </p15:clr>
        </p15:guide>
        <p15:guide id="15" orient="horz" pos="549" userDrawn="1">
          <p15:clr>
            <a:srgbClr val="F26B43"/>
          </p15:clr>
        </p15:guide>
        <p15:guide id="17" orient="horz" pos="1083" userDrawn="1">
          <p15:clr>
            <a:srgbClr val="F26B43"/>
          </p15:clr>
        </p15:guide>
        <p15:guide id="18" orient="horz" pos="2160" userDrawn="1">
          <p15:clr>
            <a:srgbClr val="F26B43"/>
          </p15:clr>
        </p15:guide>
        <p15:guide id="19" orient="horz" pos="1621" userDrawn="1">
          <p15:clr>
            <a:srgbClr val="F26B43"/>
          </p15:clr>
        </p15:guide>
        <p15:guide id="20" orient="horz" pos="2696" userDrawn="1">
          <p15:clr>
            <a:srgbClr val="F26B43"/>
          </p15:clr>
        </p15:guide>
        <p15:guide id="21" orient="horz" pos="3232"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603843"/>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4"/>
          <p:cNvSpPr>
            <a:spLocks noGrp="1"/>
          </p:cNvSpPr>
          <p:nvPr>
            <p:ph type="body" idx="1"/>
          </p:nvPr>
        </p:nvSpPr>
        <p:spPr>
          <a:xfrm>
            <a:off x="304801" y="1719074"/>
            <a:ext cx="5498591" cy="427329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p:cNvSpPr>
            <a:spLocks noGrp="1"/>
          </p:cNvSpPr>
          <p:nvPr>
            <p:ph type="sldNum" sz="quarter" idx="4"/>
          </p:nvPr>
        </p:nvSpPr>
        <p:spPr>
          <a:xfrm>
            <a:off x="11752458" y="6433438"/>
            <a:ext cx="134653" cy="123111"/>
          </a:xfrm>
          <a:prstGeom prst="rect">
            <a:avLst/>
          </a:prstGeom>
        </p:spPr>
        <p:txBody>
          <a:bodyPr vert="horz" wrap="square" lIns="0" tIns="0" rIns="0" bIns="0" rtlCol="0" anchor="ctr" anchorCtr="0">
            <a:spAutoFit/>
          </a:bodyPr>
          <a:lstStyle>
            <a:lvl1pPr algn="r">
              <a:defRPr sz="800" b="0" i="0">
                <a:solidFill>
                  <a:srgbClr val="868D95"/>
                </a:solidFill>
                <a:latin typeface="IBM Plex Sans Light" panose="020B0403050203000203" pitchFamily="34" charset="77"/>
              </a:defRPr>
            </a:lvl1pPr>
          </a:lstStyle>
          <a:p>
            <a:fld id="{59395FB3-9C97-154F-86B2-7E381B951268}" type="slidenum">
              <a:rPr lang="en-US" smtClean="0"/>
              <a:pPr/>
              <a:t>‹#›</a:t>
            </a:fld>
            <a:endParaRPr lang="en-US" dirty="0"/>
          </a:p>
        </p:txBody>
      </p:sp>
      <p:grpSp>
        <p:nvGrpSpPr>
          <p:cNvPr id="59" name="Group 58"/>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
        <p:nvSpPr>
          <p:cNvPr id="3" name="Footer Placeholder 2">
            <a:extLst>
              <a:ext uri="{FF2B5EF4-FFF2-40B4-BE49-F238E27FC236}">
                <a16:creationId xmlns:a16="http://schemas.microsoft.com/office/drawing/2014/main" id="{7BF6398D-7806-1B44-8D41-15A98F113185}"/>
              </a:ext>
            </a:extLst>
          </p:cNvPr>
          <p:cNvSpPr>
            <a:spLocks noGrp="1"/>
          </p:cNvSpPr>
          <p:nvPr>
            <p:ph type="ftr" sz="quarter" idx="3"/>
          </p:nvPr>
        </p:nvSpPr>
        <p:spPr>
          <a:xfrm>
            <a:off x="304800" y="6434627"/>
            <a:ext cx="2555629" cy="121920"/>
          </a:xfrm>
          <a:prstGeom prst="rect">
            <a:avLst/>
          </a:prstGeom>
        </p:spPr>
        <p:txBody>
          <a:bodyPr vert="horz" wrap="none" lIns="0" tIns="0" rIns="0" bIns="0" rtlCol="0" anchor="ctr" anchorCtr="0">
            <a:noAutofit/>
          </a:bodyPr>
          <a:lstStyle>
            <a:lvl1pPr>
              <a:defRPr lang="en-US" sz="800" b="0" i="0">
                <a:solidFill>
                  <a:srgbClr val="868D95"/>
                </a:solidFill>
                <a:latin typeface="IBM Plex Sans Light" panose="020B0403050203000203" pitchFamily="34" charset="77"/>
              </a:defRPr>
            </a:lvl1pPr>
          </a:lstStyle>
          <a:p>
            <a:r>
              <a:rPr lang="en-US" dirty="0"/>
              <a:t>IBM Security / </a:t>
            </a:r>
            <a:r>
              <a:rPr lang="en-US" b="1" dirty="0"/>
              <a:t>DRAFT</a:t>
            </a:r>
            <a:r>
              <a:rPr lang="en-US" dirty="0"/>
              <a:t> / © 2019 IBM Corporation</a:t>
            </a:r>
          </a:p>
        </p:txBody>
      </p:sp>
    </p:spTree>
    <p:extLst>
      <p:ext uri="{BB962C8B-B14F-4D97-AF65-F5344CB8AC3E}">
        <p14:creationId xmlns:p14="http://schemas.microsoft.com/office/powerpoint/2010/main" val="541881136"/>
      </p:ext>
    </p:extLst>
  </p:cSld>
  <p:clrMap bg1="dk1" tx1="lt1" bg2="dk2" tx2="lt2" accent1="accent1" accent2="accent2" accent3="accent3" accent4="accent4" accent5="accent5" accent6="accent6" hlink="hlink" folHlink="folHlink"/>
  <p:sldLayoutIdLst>
    <p:sldLayoutId id="2147484690" r:id="rId1"/>
  </p:sldLayoutIdLst>
  <p:hf hdr="0" dt="0"/>
  <p:txStyles>
    <p:titleStyle>
      <a:lvl1pPr algn="l" rtl="0" eaLnBrk="1" fontAlgn="base" hangingPunct="1">
        <a:lnSpc>
          <a:spcPct val="90000"/>
        </a:lnSpc>
        <a:spcBef>
          <a:spcPct val="0"/>
        </a:spcBef>
        <a:spcAft>
          <a:spcPct val="0"/>
        </a:spcAft>
        <a:defRPr sz="2400" b="0">
          <a:solidFill>
            <a:schemeClr val="bg1"/>
          </a:solidFill>
          <a:latin typeface="IBM Plex Sans" charset="0"/>
          <a:ea typeface="IBM Plex Sans" charset="0"/>
          <a:cs typeface="IBM Plex Sans" charset="0"/>
        </a:defRPr>
      </a:lvl1pPr>
      <a:lvl2pPr algn="l" rtl="0" eaLnBrk="1" fontAlgn="base" hangingPunct="1">
        <a:lnSpc>
          <a:spcPct val="90000"/>
        </a:lnSpc>
        <a:spcBef>
          <a:spcPct val="0"/>
        </a:spcBef>
        <a:spcAft>
          <a:spcPct val="0"/>
        </a:spcAft>
        <a:defRPr sz="2220">
          <a:solidFill>
            <a:srgbClr val="191919"/>
          </a:solidFill>
          <a:latin typeface="HelvNeue Light for IBM" pitchFamily="34" charset="0"/>
        </a:defRPr>
      </a:lvl2pPr>
      <a:lvl3pPr algn="l" rtl="0" eaLnBrk="1" fontAlgn="base" hangingPunct="1">
        <a:lnSpc>
          <a:spcPct val="90000"/>
        </a:lnSpc>
        <a:spcBef>
          <a:spcPct val="0"/>
        </a:spcBef>
        <a:spcAft>
          <a:spcPct val="0"/>
        </a:spcAft>
        <a:defRPr sz="2220">
          <a:solidFill>
            <a:srgbClr val="191919"/>
          </a:solidFill>
          <a:latin typeface="HelvNeue Light for IBM" pitchFamily="34" charset="0"/>
        </a:defRPr>
      </a:lvl3pPr>
      <a:lvl4pPr algn="l" rtl="0" eaLnBrk="1" fontAlgn="base" hangingPunct="1">
        <a:lnSpc>
          <a:spcPct val="90000"/>
        </a:lnSpc>
        <a:spcBef>
          <a:spcPct val="0"/>
        </a:spcBef>
        <a:spcAft>
          <a:spcPct val="0"/>
        </a:spcAft>
        <a:defRPr sz="2220">
          <a:solidFill>
            <a:srgbClr val="191919"/>
          </a:solidFill>
          <a:latin typeface="HelvNeue Light for IBM" pitchFamily="34" charset="0"/>
        </a:defRPr>
      </a:lvl4pPr>
      <a:lvl5pPr algn="l" rtl="0" eaLnBrk="1" fontAlgn="base" hangingPunct="1">
        <a:lnSpc>
          <a:spcPct val="90000"/>
        </a:lnSpc>
        <a:spcBef>
          <a:spcPct val="0"/>
        </a:spcBef>
        <a:spcAft>
          <a:spcPct val="0"/>
        </a:spcAft>
        <a:defRPr sz="2220">
          <a:solidFill>
            <a:srgbClr val="191919"/>
          </a:solidFill>
          <a:latin typeface="HelvNeue Light for IBM" pitchFamily="34" charset="0"/>
        </a:defRPr>
      </a:lvl5pPr>
      <a:lvl6pPr marL="362555" algn="l" rtl="0" eaLnBrk="1" fontAlgn="base" hangingPunct="1">
        <a:lnSpc>
          <a:spcPct val="90000"/>
        </a:lnSpc>
        <a:spcBef>
          <a:spcPct val="0"/>
        </a:spcBef>
        <a:spcAft>
          <a:spcPct val="0"/>
        </a:spcAft>
        <a:defRPr sz="2220">
          <a:solidFill>
            <a:srgbClr val="191919"/>
          </a:solidFill>
          <a:latin typeface="HelvNeue Light for IBM" pitchFamily="34" charset="0"/>
        </a:defRPr>
      </a:lvl6pPr>
      <a:lvl7pPr marL="725112" algn="l" rtl="0" eaLnBrk="1" fontAlgn="base" hangingPunct="1">
        <a:lnSpc>
          <a:spcPct val="90000"/>
        </a:lnSpc>
        <a:spcBef>
          <a:spcPct val="0"/>
        </a:spcBef>
        <a:spcAft>
          <a:spcPct val="0"/>
        </a:spcAft>
        <a:defRPr sz="2220">
          <a:solidFill>
            <a:srgbClr val="191919"/>
          </a:solidFill>
          <a:latin typeface="HelvNeue Light for IBM" pitchFamily="34" charset="0"/>
        </a:defRPr>
      </a:lvl7pPr>
      <a:lvl8pPr marL="1087666" algn="l" rtl="0" eaLnBrk="1" fontAlgn="base" hangingPunct="1">
        <a:lnSpc>
          <a:spcPct val="90000"/>
        </a:lnSpc>
        <a:spcBef>
          <a:spcPct val="0"/>
        </a:spcBef>
        <a:spcAft>
          <a:spcPct val="0"/>
        </a:spcAft>
        <a:defRPr sz="2220">
          <a:solidFill>
            <a:srgbClr val="191919"/>
          </a:solidFill>
          <a:latin typeface="HelvNeue Light for IBM" pitchFamily="34" charset="0"/>
        </a:defRPr>
      </a:lvl8pPr>
      <a:lvl9pPr marL="1450222" algn="l" rtl="0" eaLnBrk="1" fontAlgn="base" hangingPunct="1">
        <a:lnSpc>
          <a:spcPct val="90000"/>
        </a:lnSpc>
        <a:spcBef>
          <a:spcPct val="0"/>
        </a:spcBef>
        <a:spcAft>
          <a:spcPct val="0"/>
        </a:spcAft>
        <a:defRPr sz="2220">
          <a:solidFill>
            <a:srgbClr val="191919"/>
          </a:solidFill>
          <a:latin typeface="HelvNeue Light for IBM" pitchFamily="34" charset="0"/>
        </a:defRPr>
      </a:lvl9pPr>
    </p:titleStyle>
    <p:bodyStyle>
      <a:lvl1pPr marL="0" indent="0" algn="l" rtl="0" eaLnBrk="1" fontAlgn="base" hangingPunct="1">
        <a:lnSpc>
          <a:spcPct val="100000"/>
        </a:lnSpc>
        <a:spcBef>
          <a:spcPts val="1200"/>
        </a:spcBef>
        <a:spcAft>
          <a:spcPct val="0"/>
        </a:spcAft>
        <a:buClr>
          <a:srgbClr val="6D6E70"/>
        </a:buClr>
        <a:buSzPct val="90000"/>
        <a:buFont typeface="Wingdings" pitchFamily="2" charset="2"/>
        <a:buNone/>
        <a:defRPr sz="1400">
          <a:solidFill>
            <a:schemeClr val="bg1"/>
          </a:solidFill>
          <a:latin typeface="IBM Plex Sans" charset="0"/>
          <a:ea typeface="IBM Plex Sans" charset="0"/>
          <a:cs typeface="IBM Plex Sans" charset="0"/>
        </a:defRPr>
      </a:lvl1pPr>
      <a:lvl2pPr marL="171446" indent="-171446" algn="l" rtl="0" eaLnBrk="1" fontAlgn="base" hangingPunct="1">
        <a:lnSpc>
          <a:spcPct val="100000"/>
        </a:lnSpc>
        <a:spcBef>
          <a:spcPts val="1200"/>
        </a:spcBef>
        <a:spcAft>
          <a:spcPct val="0"/>
        </a:spcAft>
        <a:buClr>
          <a:schemeClr val="bg1"/>
        </a:buClr>
        <a:buSzPct val="100000"/>
        <a:buFont typeface="Arial" panose="020B0604020202020204" pitchFamily="34" charset="0"/>
        <a:buChar char="•"/>
        <a:tabLst/>
        <a:defRPr sz="1400">
          <a:solidFill>
            <a:schemeClr val="bg1"/>
          </a:solidFill>
          <a:latin typeface="IBM Plex Sans" charset="0"/>
          <a:ea typeface="IBM Plex Sans" charset="0"/>
          <a:cs typeface="IBM Plex Sans" charset="0"/>
        </a:defRPr>
      </a:lvl2pPr>
      <a:lvl3pPr marL="342892" indent="-141284" algn="l" rtl="0" eaLnBrk="1" fontAlgn="base" hangingPunct="1">
        <a:lnSpc>
          <a:spcPct val="100000"/>
        </a:lnSpc>
        <a:spcBef>
          <a:spcPts val="1200"/>
        </a:spcBef>
        <a:spcAft>
          <a:spcPct val="0"/>
        </a:spcAft>
        <a:buClr>
          <a:schemeClr val="bg1"/>
        </a:buClr>
        <a:buSzPct val="100000"/>
        <a:buFont typeface="System Font Regular"/>
        <a:buChar char="–"/>
        <a:tabLst/>
        <a:defRPr sz="1400">
          <a:solidFill>
            <a:schemeClr val="bg1"/>
          </a:solidFill>
          <a:latin typeface="IBM Plex Sans" charset="0"/>
          <a:ea typeface="IBM Plex Sans" charset="0"/>
          <a:cs typeface="IBM Plex Sans" charset="0"/>
        </a:defRPr>
      </a:lvl3pPr>
      <a:lvl4pPr marL="628634" indent="-193670" algn="l" rtl="0" eaLnBrk="1" fontAlgn="base" hangingPunct="1">
        <a:lnSpc>
          <a:spcPct val="100000"/>
        </a:lnSpc>
        <a:spcBef>
          <a:spcPts val="1200"/>
        </a:spcBef>
        <a:spcAft>
          <a:spcPct val="0"/>
        </a:spcAft>
        <a:buClr>
          <a:schemeClr val="bg1"/>
        </a:buClr>
        <a:buSzPct val="100000"/>
        <a:buFont typeface="System Font Regular"/>
        <a:buChar char="»"/>
        <a:tabLst/>
        <a:defRPr sz="1400" baseline="0">
          <a:solidFill>
            <a:schemeClr val="bg1"/>
          </a:solidFill>
          <a:latin typeface="IBM Plex Sans" charset="0"/>
          <a:ea typeface="IBM Plex Sans" charset="0"/>
          <a:cs typeface="IBM Plex Sans" charset="0"/>
        </a:defRPr>
      </a:lvl4pPr>
      <a:lvl5pPr marL="803255" indent="-171446" algn="l" rtl="0" eaLnBrk="1" fontAlgn="base" hangingPunct="1">
        <a:lnSpc>
          <a:spcPct val="100000"/>
        </a:lnSpc>
        <a:spcBef>
          <a:spcPts val="1200"/>
        </a:spcBef>
        <a:spcAft>
          <a:spcPct val="0"/>
        </a:spcAft>
        <a:buClr>
          <a:schemeClr val="bg1"/>
        </a:buClr>
        <a:buFont typeface="System Font Regular"/>
        <a:buChar char="–"/>
        <a:tabLst/>
        <a:defRPr sz="1400">
          <a:solidFill>
            <a:schemeClr val="bg1"/>
          </a:solidFill>
          <a:latin typeface="IBM Plex Sans" charset="0"/>
          <a:ea typeface="IBM Plex Sans" charset="0"/>
          <a:cs typeface="IBM Plex Sans" charset="0"/>
        </a:defRPr>
      </a:lvl5pPr>
      <a:lvl6pPr marL="1583662" indent="-129665" algn="l" rtl="0" eaLnBrk="1" fontAlgn="base" hangingPunct="1">
        <a:spcBef>
          <a:spcPct val="20000"/>
        </a:spcBef>
        <a:spcAft>
          <a:spcPct val="0"/>
        </a:spcAft>
        <a:buClr>
          <a:schemeClr val="bg1"/>
        </a:buClr>
        <a:buChar char="»"/>
        <a:defRPr sz="1269">
          <a:solidFill>
            <a:schemeClr val="bg1"/>
          </a:solidFill>
          <a:latin typeface="Arial" charset="0"/>
        </a:defRPr>
      </a:lvl6pPr>
      <a:lvl7pPr marL="1946217" indent="-129665" algn="l" rtl="0" eaLnBrk="1" fontAlgn="base" hangingPunct="1">
        <a:spcBef>
          <a:spcPct val="20000"/>
        </a:spcBef>
        <a:spcAft>
          <a:spcPct val="0"/>
        </a:spcAft>
        <a:buClr>
          <a:schemeClr val="bg1"/>
        </a:buClr>
        <a:buChar char="»"/>
        <a:defRPr sz="1269">
          <a:solidFill>
            <a:schemeClr val="bg1"/>
          </a:solidFill>
          <a:latin typeface="Arial" charset="0"/>
        </a:defRPr>
      </a:lvl7pPr>
      <a:lvl8pPr marL="2308773" indent="-129665" algn="l" rtl="0" eaLnBrk="1" fontAlgn="base" hangingPunct="1">
        <a:spcBef>
          <a:spcPct val="20000"/>
        </a:spcBef>
        <a:spcAft>
          <a:spcPct val="0"/>
        </a:spcAft>
        <a:buClr>
          <a:schemeClr val="bg1"/>
        </a:buClr>
        <a:buChar char="»"/>
        <a:defRPr sz="1269">
          <a:solidFill>
            <a:schemeClr val="bg1"/>
          </a:solidFill>
          <a:latin typeface="Arial" charset="0"/>
        </a:defRPr>
      </a:lvl8pPr>
      <a:lvl9pPr marL="2671329" indent="-129665" algn="l" rtl="0" eaLnBrk="1" fontAlgn="base" hangingPunct="1">
        <a:spcBef>
          <a:spcPct val="20000"/>
        </a:spcBef>
        <a:spcAft>
          <a:spcPct val="0"/>
        </a:spcAft>
        <a:buClr>
          <a:schemeClr val="bg1"/>
        </a:buClr>
        <a:buChar char="»"/>
        <a:defRPr sz="1269">
          <a:solidFill>
            <a:schemeClr val="bg1"/>
          </a:solidFill>
          <a:latin typeface="Arial" charset="0"/>
        </a:defRPr>
      </a:lvl9pPr>
    </p:bodyStyle>
    <p:otherStyle>
      <a:defPPr>
        <a:defRPr lang="en-US"/>
      </a:defPPr>
      <a:lvl1pPr marL="0" algn="l" defTabSz="725112" rtl="0" eaLnBrk="1" latinLnBrk="0" hangingPunct="1">
        <a:defRPr sz="1428" kern="1200">
          <a:solidFill>
            <a:schemeClr val="tx1"/>
          </a:solidFill>
          <a:latin typeface="+mn-lt"/>
          <a:ea typeface="+mn-ea"/>
          <a:cs typeface="+mn-cs"/>
        </a:defRPr>
      </a:lvl1pPr>
      <a:lvl2pPr marL="362555" algn="l" defTabSz="725112" rtl="0" eaLnBrk="1" latinLnBrk="0" hangingPunct="1">
        <a:defRPr sz="1428" kern="1200">
          <a:solidFill>
            <a:schemeClr val="tx1"/>
          </a:solidFill>
          <a:latin typeface="+mn-lt"/>
          <a:ea typeface="+mn-ea"/>
          <a:cs typeface="+mn-cs"/>
        </a:defRPr>
      </a:lvl2pPr>
      <a:lvl3pPr marL="725112" algn="l" defTabSz="725112" rtl="0" eaLnBrk="1" latinLnBrk="0" hangingPunct="1">
        <a:defRPr sz="1428" kern="1200">
          <a:solidFill>
            <a:schemeClr val="tx1"/>
          </a:solidFill>
          <a:latin typeface="+mn-lt"/>
          <a:ea typeface="+mn-ea"/>
          <a:cs typeface="+mn-cs"/>
        </a:defRPr>
      </a:lvl3pPr>
      <a:lvl4pPr marL="1087666" algn="l" defTabSz="725112" rtl="0" eaLnBrk="1" latinLnBrk="0" hangingPunct="1">
        <a:defRPr sz="1428" kern="1200">
          <a:solidFill>
            <a:schemeClr val="tx1"/>
          </a:solidFill>
          <a:latin typeface="+mn-lt"/>
          <a:ea typeface="+mn-ea"/>
          <a:cs typeface="+mn-cs"/>
        </a:defRPr>
      </a:lvl4pPr>
      <a:lvl5pPr marL="1450222" algn="l" defTabSz="725112" rtl="0" eaLnBrk="1" latinLnBrk="0" hangingPunct="1">
        <a:defRPr sz="1428" kern="1200">
          <a:solidFill>
            <a:schemeClr val="tx1"/>
          </a:solidFill>
          <a:latin typeface="+mn-lt"/>
          <a:ea typeface="+mn-ea"/>
          <a:cs typeface="+mn-cs"/>
        </a:defRPr>
      </a:lvl5pPr>
      <a:lvl6pPr marL="1812778" algn="l" defTabSz="725112" rtl="0" eaLnBrk="1" latinLnBrk="0" hangingPunct="1">
        <a:defRPr sz="1428" kern="1200">
          <a:solidFill>
            <a:schemeClr val="tx1"/>
          </a:solidFill>
          <a:latin typeface="+mn-lt"/>
          <a:ea typeface="+mn-ea"/>
          <a:cs typeface="+mn-cs"/>
        </a:defRPr>
      </a:lvl6pPr>
      <a:lvl7pPr marL="2175332" algn="l" defTabSz="725112" rtl="0" eaLnBrk="1" latinLnBrk="0" hangingPunct="1">
        <a:defRPr sz="1428" kern="1200">
          <a:solidFill>
            <a:schemeClr val="tx1"/>
          </a:solidFill>
          <a:latin typeface="+mn-lt"/>
          <a:ea typeface="+mn-ea"/>
          <a:cs typeface="+mn-cs"/>
        </a:defRPr>
      </a:lvl7pPr>
      <a:lvl8pPr marL="2537888" algn="l" defTabSz="725112" rtl="0" eaLnBrk="1" latinLnBrk="0" hangingPunct="1">
        <a:defRPr sz="1428" kern="1200">
          <a:solidFill>
            <a:schemeClr val="tx1"/>
          </a:solidFill>
          <a:latin typeface="+mn-lt"/>
          <a:ea typeface="+mn-ea"/>
          <a:cs typeface="+mn-cs"/>
        </a:defRPr>
      </a:lvl8pPr>
      <a:lvl9pPr marL="2900444" algn="l" defTabSz="725112"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0" userDrawn="1">
          <p15:clr>
            <a:srgbClr val="F26B43"/>
          </p15:clr>
        </p15:guide>
        <p15:guide id="2" pos="192" userDrawn="1">
          <p15:clr>
            <a:srgbClr val="F26B43"/>
          </p15:clr>
        </p15:guide>
        <p15:guide id="3" pos="7488" userDrawn="1">
          <p15:clr>
            <a:srgbClr val="F26B43"/>
          </p15:clr>
        </p15:guide>
        <p15:guide id="4" orient="horz" pos="3776" userDrawn="1">
          <p15:clr>
            <a:srgbClr val="F26B43"/>
          </p15:clr>
        </p15:guide>
        <p15:guide id="5" orient="horz" pos="4117" userDrawn="1">
          <p15:clr>
            <a:srgbClr val="F26B43"/>
          </p15:clr>
        </p15:guide>
        <p15:guide id="6" pos="3840" userDrawn="1">
          <p15:clr>
            <a:srgbClr val="F26B43"/>
          </p15:clr>
        </p15:guide>
        <p15:guide id="7" pos="3648" userDrawn="1">
          <p15:clr>
            <a:srgbClr val="F26B43"/>
          </p15:clr>
        </p15:guide>
        <p15:guide id="8" pos="1920" userDrawn="1">
          <p15:clr>
            <a:srgbClr val="F26B43"/>
          </p15:clr>
        </p15:guide>
        <p15:guide id="9" pos="4032" userDrawn="1">
          <p15:clr>
            <a:srgbClr val="F26B43"/>
          </p15:clr>
        </p15:guide>
        <p15:guide id="10" pos="1728" userDrawn="1">
          <p15:clr>
            <a:srgbClr val="F26B43"/>
          </p15:clr>
        </p15:guide>
        <p15:guide id="11" pos="2112" userDrawn="1">
          <p15:clr>
            <a:srgbClr val="F26B43"/>
          </p15:clr>
        </p15:guide>
        <p15:guide id="12" pos="5760" userDrawn="1">
          <p15:clr>
            <a:srgbClr val="F26B43"/>
          </p15:clr>
        </p15:guide>
        <p15:guide id="13" pos="5568" userDrawn="1">
          <p15:clr>
            <a:srgbClr val="F26B43"/>
          </p15:clr>
        </p15:guide>
        <p15:guide id="14" pos="5952" userDrawn="1">
          <p15:clr>
            <a:srgbClr val="F26B43"/>
          </p15:clr>
        </p15:guide>
        <p15:guide id="15" orient="horz" pos="549" userDrawn="1">
          <p15:clr>
            <a:srgbClr val="F26B43"/>
          </p15:clr>
        </p15:guide>
        <p15:guide id="17" orient="horz" pos="1083" userDrawn="1">
          <p15:clr>
            <a:srgbClr val="F26B43"/>
          </p15:clr>
        </p15:guide>
        <p15:guide id="18" orient="horz" pos="2160" userDrawn="1">
          <p15:clr>
            <a:srgbClr val="F26B43"/>
          </p15:clr>
        </p15:guide>
        <p15:guide id="19" orient="horz" pos="1621" userDrawn="1">
          <p15:clr>
            <a:srgbClr val="F26B43"/>
          </p15:clr>
        </p15:guide>
        <p15:guide id="20" orient="horz" pos="2696" userDrawn="1">
          <p15:clr>
            <a:srgbClr val="F26B43"/>
          </p15:clr>
        </p15:guide>
        <p15:guide id="21" orient="horz" pos="3232"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280416" y="268224"/>
            <a:ext cx="5522976" cy="5726176"/>
          </a:xfrm>
          <a:prstGeom prst="rect">
            <a:avLst/>
          </a:prstGeom>
        </p:spPr>
        <p:txBody>
          <a:bodyPr vert="horz" lIns="0" tIns="0" rIns="0" bIns="0" rtlCol="0" anchor="t">
            <a:noAutofit/>
          </a:bodyPr>
          <a:lstStyle/>
          <a:p>
            <a:r>
              <a:rPr lang="en-US"/>
              <a:t>Click to edit Master title style</a:t>
            </a:r>
            <a:endParaRPr lang="en-US" dirty="0"/>
          </a:p>
        </p:txBody>
      </p:sp>
      <p:sp>
        <p:nvSpPr>
          <p:cNvPr id="5" name="Text Placeholder 4"/>
          <p:cNvSpPr>
            <a:spLocks noGrp="1"/>
          </p:cNvSpPr>
          <p:nvPr>
            <p:ph type="body" idx="1"/>
          </p:nvPr>
        </p:nvSpPr>
        <p:spPr>
          <a:xfrm>
            <a:off x="6388608" y="268224"/>
            <a:ext cx="5498592" cy="572617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3"/>
          </p:nvPr>
        </p:nvSpPr>
        <p:spPr>
          <a:xfrm>
            <a:off x="304888" y="6383868"/>
            <a:ext cx="5486312" cy="222249"/>
          </a:xfrm>
          <a:prstGeom prst="rect">
            <a:avLst/>
          </a:prstGeom>
        </p:spPr>
        <p:txBody>
          <a:bodyPr vert="horz" lIns="0" tIns="0" rIns="0" bIns="0" rtlCol="0" anchor="ctr"/>
          <a:lstStyle>
            <a:lvl1pPr marL="0" marR="0" indent="0" algn="l" defTabSz="823159" rtl="0" eaLnBrk="1" fontAlgn="auto" latinLnBrk="0" hangingPunct="1">
              <a:lnSpc>
                <a:spcPct val="100000"/>
              </a:lnSpc>
              <a:spcBef>
                <a:spcPts val="0"/>
              </a:spcBef>
              <a:spcAft>
                <a:spcPts val="0"/>
              </a:spcAft>
              <a:buClrTx/>
              <a:buSzTx/>
              <a:buFontTx/>
              <a:buNone/>
              <a:tabLst/>
              <a:defRPr sz="720">
                <a:solidFill>
                  <a:schemeClr val="bg1"/>
                </a:solidFill>
              </a:defRPr>
            </a:lvl1pPr>
          </a:lstStyle>
          <a:p>
            <a:r>
              <a:rPr lang="en-US" dirty="0"/>
              <a:t>Group Name / DOC ID / Month XX, 2018 / © 2018 IBM Corporation</a:t>
            </a:r>
          </a:p>
        </p:txBody>
      </p:sp>
      <p:sp>
        <p:nvSpPr>
          <p:cNvPr id="8" name="Slide Number Placeholder 7"/>
          <p:cNvSpPr>
            <a:spLocks noGrp="1"/>
          </p:cNvSpPr>
          <p:nvPr>
            <p:ph type="sldNum" sz="quarter" idx="4"/>
          </p:nvPr>
        </p:nvSpPr>
        <p:spPr>
          <a:xfrm>
            <a:off x="9448800" y="6383868"/>
            <a:ext cx="2438309" cy="222249"/>
          </a:xfrm>
          <a:prstGeom prst="rect">
            <a:avLst/>
          </a:prstGeom>
        </p:spPr>
        <p:txBody>
          <a:bodyPr vert="horz" lIns="0" tIns="0" rIns="0" bIns="0" rtlCol="0" anchor="ctr"/>
          <a:lstStyle>
            <a:lvl1pPr algn="r">
              <a:defRPr sz="720">
                <a:solidFill>
                  <a:schemeClr val="bg1"/>
                </a:solidFill>
              </a:defRPr>
            </a:lvl1pPr>
          </a:lstStyle>
          <a:p>
            <a:fld id="{59395FB3-9C97-154F-86B2-7E381B951268}" type="slidenum">
              <a:rPr lang="en-US" smtClean="0"/>
              <a:pPr/>
              <a:t>‹#›</a:t>
            </a:fld>
            <a:endParaRPr lang="en-US" dirty="0"/>
          </a:p>
        </p:txBody>
      </p:sp>
      <p:grpSp>
        <p:nvGrpSpPr>
          <p:cNvPr id="59" name="Group 58"/>
          <p:cNvGrpSpPr/>
          <p:nvPr userDrawn="1"/>
        </p:nvGrpSpPr>
        <p:grpSpPr>
          <a:xfrm>
            <a:off x="-146307" y="-147320"/>
            <a:ext cx="12485627" cy="7152640"/>
            <a:chOff x="-109730" y="-110490"/>
            <a:chExt cx="9364220" cy="5364480"/>
          </a:xfrm>
        </p:grpSpPr>
        <p:grpSp>
          <p:nvGrpSpPr>
            <p:cNvPr id="60" name="Group 59"/>
            <p:cNvGrpSpPr/>
            <p:nvPr userDrawn="1"/>
          </p:nvGrpSpPr>
          <p:grpSpPr>
            <a:xfrm>
              <a:off x="228600" y="-110490"/>
              <a:ext cx="8686732" cy="91440"/>
              <a:chOff x="228600" y="-152400"/>
              <a:chExt cx="8686732" cy="152400"/>
            </a:xfrm>
          </p:grpSpPr>
          <p:cxnSp>
            <p:nvCxnSpPr>
              <p:cNvPr id="93" name="Straight Connector 92"/>
              <p:cNvCxnSpPr/>
              <p:nvPr userDrawn="1"/>
            </p:nvCxnSpPr>
            <p:spPr bwMode="auto">
              <a:xfrm rot="5400000" flipH="1">
                <a:off x="152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4" name="Straight Connector 93"/>
              <p:cNvCxnSpPr/>
              <p:nvPr userDrawn="1"/>
            </p:nvCxnSpPr>
            <p:spPr bwMode="auto">
              <a:xfrm rot="5400000" flipH="1">
                <a:off x="1981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5" name="Straight Connector 94"/>
              <p:cNvCxnSpPr/>
              <p:nvPr userDrawn="1"/>
            </p:nvCxnSpPr>
            <p:spPr bwMode="auto">
              <a:xfrm rot="5400000" flipH="1">
                <a:off x="2209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6" name="Straight Connector 95"/>
              <p:cNvCxnSpPr/>
              <p:nvPr userDrawn="1"/>
            </p:nvCxnSpPr>
            <p:spPr bwMode="auto">
              <a:xfrm rot="5400000" flipH="1">
                <a:off x="2438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7" name="Straight Connector 96"/>
              <p:cNvCxnSpPr/>
              <p:nvPr userDrawn="1"/>
            </p:nvCxnSpPr>
            <p:spPr bwMode="auto">
              <a:xfrm rot="5400000" flipH="1">
                <a:off x="4267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userDrawn="1"/>
            </p:nvCxnSpPr>
            <p:spPr bwMode="auto">
              <a:xfrm rot="5400000" flipH="1">
                <a:off x="4495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9" name="Straight Connector 98"/>
              <p:cNvCxnSpPr/>
              <p:nvPr userDrawn="1"/>
            </p:nvCxnSpPr>
            <p:spPr bwMode="auto">
              <a:xfrm rot="5400000" flipH="1">
                <a:off x="4724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userDrawn="1"/>
            </p:nvCxnSpPr>
            <p:spPr bwMode="auto">
              <a:xfrm rot="5400000" flipH="1">
                <a:off x="65532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1" name="Straight Connector 100"/>
              <p:cNvCxnSpPr/>
              <p:nvPr userDrawn="1"/>
            </p:nvCxnSpPr>
            <p:spPr bwMode="auto">
              <a:xfrm rot="5400000" flipH="1">
                <a:off x="67818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2" name="Straight Connector 101"/>
              <p:cNvCxnSpPr/>
              <p:nvPr userDrawn="1"/>
            </p:nvCxnSpPr>
            <p:spPr bwMode="auto">
              <a:xfrm rot="5400000" flipH="1">
                <a:off x="7010400"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3" name="Straight Connector 102"/>
              <p:cNvCxnSpPr/>
              <p:nvPr userDrawn="1"/>
            </p:nvCxnSpPr>
            <p:spPr bwMode="auto">
              <a:xfrm rot="5400000" flipH="1">
                <a:off x="8839132" y="-762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1" name="Group 60"/>
            <p:cNvGrpSpPr/>
            <p:nvPr userDrawn="1"/>
          </p:nvGrpSpPr>
          <p:grpSpPr>
            <a:xfrm>
              <a:off x="228600" y="5162550"/>
              <a:ext cx="8686732" cy="91440"/>
              <a:chOff x="228600" y="5143500"/>
              <a:chExt cx="8686732" cy="152400"/>
            </a:xfrm>
          </p:grpSpPr>
          <p:cxnSp>
            <p:nvCxnSpPr>
              <p:cNvPr id="82" name="Straight Connector 81"/>
              <p:cNvCxnSpPr/>
              <p:nvPr userDrawn="1"/>
            </p:nvCxnSpPr>
            <p:spPr bwMode="auto">
              <a:xfrm rot="5400000" flipH="1">
                <a:off x="152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3" name="Straight Connector 82"/>
              <p:cNvCxnSpPr/>
              <p:nvPr userDrawn="1"/>
            </p:nvCxnSpPr>
            <p:spPr bwMode="auto">
              <a:xfrm rot="5400000" flipH="1">
                <a:off x="1981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p:nvPr userDrawn="1"/>
            </p:nvCxnSpPr>
            <p:spPr bwMode="auto">
              <a:xfrm rot="5400000" flipH="1">
                <a:off x="2209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userDrawn="1"/>
            </p:nvCxnSpPr>
            <p:spPr bwMode="auto">
              <a:xfrm rot="5400000" flipH="1">
                <a:off x="2438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Straight Connector 85"/>
              <p:cNvCxnSpPr/>
              <p:nvPr userDrawn="1"/>
            </p:nvCxnSpPr>
            <p:spPr bwMode="auto">
              <a:xfrm rot="5400000" flipH="1">
                <a:off x="4267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p:nvPr userDrawn="1"/>
            </p:nvCxnSpPr>
            <p:spPr bwMode="auto">
              <a:xfrm rot="5400000" flipH="1">
                <a:off x="4495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8" name="Straight Connector 87"/>
              <p:cNvCxnSpPr/>
              <p:nvPr userDrawn="1"/>
            </p:nvCxnSpPr>
            <p:spPr bwMode="auto">
              <a:xfrm rot="5400000" flipH="1">
                <a:off x="4724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userDrawn="1"/>
            </p:nvCxnSpPr>
            <p:spPr bwMode="auto">
              <a:xfrm rot="5400000" flipH="1">
                <a:off x="65532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p:nvPr userDrawn="1"/>
            </p:nvCxnSpPr>
            <p:spPr bwMode="auto">
              <a:xfrm rot="5400000" flipH="1">
                <a:off x="67818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1" name="Straight Connector 90"/>
              <p:cNvCxnSpPr/>
              <p:nvPr userDrawn="1"/>
            </p:nvCxnSpPr>
            <p:spPr bwMode="auto">
              <a:xfrm rot="5400000" flipH="1">
                <a:off x="7010400"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2" name="Straight Connector 91"/>
              <p:cNvCxnSpPr/>
              <p:nvPr userDrawn="1"/>
            </p:nvCxnSpPr>
            <p:spPr bwMode="auto">
              <a:xfrm rot="5400000" flipH="1">
                <a:off x="8839132" y="5219700"/>
                <a:ext cx="15240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2" name="Group 61"/>
            <p:cNvGrpSpPr/>
            <p:nvPr userDrawn="1"/>
          </p:nvGrpSpPr>
          <p:grpSpPr>
            <a:xfrm>
              <a:off x="-109730" y="237744"/>
              <a:ext cx="91440" cy="4664456"/>
              <a:chOff x="-109730" y="237744"/>
              <a:chExt cx="91440" cy="4664456"/>
            </a:xfrm>
          </p:grpSpPr>
          <p:cxnSp>
            <p:nvCxnSpPr>
              <p:cNvPr id="73" name="Straight Connector 72"/>
              <p:cNvCxnSpPr/>
              <p:nvPr userDrawn="1"/>
            </p:nvCxnSpPr>
            <p:spPr bwMode="auto">
              <a:xfrm flipH="1">
                <a:off x="-109730" y="65379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4" name="Straight Connector 73"/>
              <p:cNvCxnSpPr/>
              <p:nvPr userDrawn="1"/>
            </p:nvCxnSpPr>
            <p:spPr bwMode="auto">
              <a:xfrm flipH="1">
                <a:off x="-109730" y="128930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p:nvPr userDrawn="1"/>
            </p:nvCxnSpPr>
            <p:spPr bwMode="auto">
              <a:xfrm flipH="1">
                <a:off x="-109730" y="192938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6" name="Straight Connector 75"/>
              <p:cNvCxnSpPr/>
              <p:nvPr userDrawn="1"/>
            </p:nvCxnSpPr>
            <p:spPr bwMode="auto">
              <a:xfrm flipH="1">
                <a:off x="-109730" y="257099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userDrawn="1"/>
            </p:nvCxnSpPr>
            <p:spPr bwMode="auto">
              <a:xfrm flipH="1">
                <a:off x="-109730" y="32095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p:nvPr userDrawn="1"/>
            </p:nvCxnSpPr>
            <p:spPr bwMode="auto">
              <a:xfrm flipH="1">
                <a:off x="-109730" y="384962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9" name="Straight Connector 78"/>
              <p:cNvCxnSpPr/>
              <p:nvPr userDrawn="1"/>
            </p:nvCxnSpPr>
            <p:spPr bwMode="auto">
              <a:xfrm flipH="1">
                <a:off x="-109730" y="449427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0" name="Straight Connector 79"/>
              <p:cNvCxnSpPr/>
              <p:nvPr userDrawn="1"/>
            </p:nvCxnSpPr>
            <p:spPr bwMode="auto">
              <a:xfrm flipH="1">
                <a:off x="-109730" y="23774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userDrawn="1"/>
            </p:nvCxnSpPr>
            <p:spPr bwMode="auto">
              <a:xfrm flipH="1">
                <a:off x="-109730" y="4902200"/>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nvGrpSpPr>
            <p:cNvPr id="63" name="Group 62"/>
            <p:cNvGrpSpPr/>
            <p:nvPr userDrawn="1"/>
          </p:nvGrpSpPr>
          <p:grpSpPr>
            <a:xfrm>
              <a:off x="9163050" y="237744"/>
              <a:ext cx="91440" cy="4663440"/>
              <a:chOff x="-109730" y="231394"/>
              <a:chExt cx="91440" cy="4663440"/>
            </a:xfrm>
          </p:grpSpPr>
          <p:cxnSp>
            <p:nvCxnSpPr>
              <p:cNvPr id="64" name="Straight Connector 63"/>
              <p:cNvCxnSpPr/>
              <p:nvPr userDrawn="1"/>
            </p:nvCxnSpPr>
            <p:spPr bwMode="auto">
              <a:xfrm flipH="1">
                <a:off x="-109730" y="64744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userDrawn="1"/>
            </p:nvCxnSpPr>
            <p:spPr bwMode="auto">
              <a:xfrm flipH="1">
                <a:off x="-109730" y="128295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6" name="Straight Connector 65"/>
              <p:cNvCxnSpPr/>
              <p:nvPr userDrawn="1"/>
            </p:nvCxnSpPr>
            <p:spPr bwMode="auto">
              <a:xfrm flipH="1">
                <a:off x="-109730" y="19230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7" name="Straight Connector 66"/>
              <p:cNvCxnSpPr/>
              <p:nvPr userDrawn="1"/>
            </p:nvCxnSpPr>
            <p:spPr bwMode="auto">
              <a:xfrm flipH="1">
                <a:off x="-109730" y="256311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8" name="Straight Connector 67"/>
              <p:cNvCxnSpPr/>
              <p:nvPr userDrawn="1"/>
            </p:nvCxnSpPr>
            <p:spPr bwMode="auto">
              <a:xfrm flipH="1">
                <a:off x="-109730" y="32031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p:nvPr userDrawn="1"/>
            </p:nvCxnSpPr>
            <p:spPr bwMode="auto">
              <a:xfrm flipH="1">
                <a:off x="-109730" y="384327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0" name="Straight Connector 69"/>
              <p:cNvCxnSpPr/>
              <p:nvPr userDrawn="1"/>
            </p:nvCxnSpPr>
            <p:spPr bwMode="auto">
              <a:xfrm flipH="1">
                <a:off x="-109730" y="4487926"/>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Straight Connector 70"/>
              <p:cNvCxnSpPr/>
              <p:nvPr userDrawn="1"/>
            </p:nvCxnSpPr>
            <p:spPr bwMode="auto">
              <a:xfrm flipH="1">
                <a:off x="-109730" y="23139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p:nvPr userDrawn="1"/>
            </p:nvCxnSpPr>
            <p:spPr bwMode="auto">
              <a:xfrm flipH="1">
                <a:off x="-109730" y="4894834"/>
                <a:ext cx="91440" cy="0"/>
              </a:xfrm>
              <a:prstGeom prst="line">
                <a:avLst/>
              </a:prstGeom>
              <a:ln>
                <a:solidFill>
                  <a:srgbClr val="BEBEBE"/>
                </a:solidFill>
                <a:headEnd type="none" w="med" len="med"/>
                <a:tailEnd type="none" w="med" len="med"/>
              </a:ln>
            </p:spPr>
            <p:style>
              <a:lnRef idx="1">
                <a:schemeClr val="dk1"/>
              </a:lnRef>
              <a:fillRef idx="0">
                <a:schemeClr val="dk1"/>
              </a:fillRef>
              <a:effectRef idx="0">
                <a:schemeClr val="dk1"/>
              </a:effectRef>
              <a:fontRef idx="minor">
                <a:schemeClr val="tx1"/>
              </a:fontRef>
            </p:style>
          </p:cxnSp>
        </p:grpSp>
      </p:grpSp>
    </p:spTree>
    <p:extLst>
      <p:ext uri="{BB962C8B-B14F-4D97-AF65-F5344CB8AC3E}">
        <p14:creationId xmlns:p14="http://schemas.microsoft.com/office/powerpoint/2010/main" val="1001905082"/>
      </p:ext>
    </p:extLst>
  </p:cSld>
  <p:clrMap bg1="dk1" tx1="lt1" bg2="dk2" tx2="lt2" accent1="accent1" accent2="accent2" accent3="accent3" accent4="accent4" accent5="accent5" accent6="accent6" hlink="hlink" folHlink="folHlink"/>
  <p:sldLayoutIdLst>
    <p:sldLayoutId id="2147484842" r:id="rId1"/>
    <p:sldLayoutId id="2147484283" r:id="rId2"/>
    <p:sldLayoutId id="2147484722" r:id="rId3"/>
  </p:sldLayoutIdLst>
  <p:hf hdr="0" dt="0"/>
  <p:txStyles>
    <p:titleStyle>
      <a:lvl1pPr algn="l" rtl="0" eaLnBrk="1" fontAlgn="base" hangingPunct="1">
        <a:lnSpc>
          <a:spcPct val="90000"/>
        </a:lnSpc>
        <a:spcBef>
          <a:spcPct val="0"/>
        </a:spcBef>
        <a:spcAft>
          <a:spcPct val="0"/>
        </a:spcAft>
        <a:defRPr sz="2160" b="0">
          <a:solidFill>
            <a:schemeClr val="bg1"/>
          </a:solidFill>
          <a:latin typeface="IBM Plex Sans" charset="0"/>
          <a:ea typeface="IBM Plex Sans" charset="0"/>
          <a:cs typeface="IBM Plex Sans" charset="0"/>
        </a:defRPr>
      </a:lvl1pPr>
      <a:lvl2pPr algn="l" rtl="0" eaLnBrk="1" fontAlgn="base" hangingPunct="1">
        <a:lnSpc>
          <a:spcPct val="90000"/>
        </a:lnSpc>
        <a:spcBef>
          <a:spcPct val="0"/>
        </a:spcBef>
        <a:spcAft>
          <a:spcPct val="0"/>
        </a:spcAft>
        <a:defRPr sz="1998">
          <a:solidFill>
            <a:srgbClr val="191919"/>
          </a:solidFill>
          <a:latin typeface="HelvNeue Light for IBM" pitchFamily="34" charset="0"/>
        </a:defRPr>
      </a:lvl2pPr>
      <a:lvl3pPr algn="l" rtl="0" eaLnBrk="1" fontAlgn="base" hangingPunct="1">
        <a:lnSpc>
          <a:spcPct val="90000"/>
        </a:lnSpc>
        <a:spcBef>
          <a:spcPct val="0"/>
        </a:spcBef>
        <a:spcAft>
          <a:spcPct val="0"/>
        </a:spcAft>
        <a:defRPr sz="1998">
          <a:solidFill>
            <a:srgbClr val="191919"/>
          </a:solidFill>
          <a:latin typeface="HelvNeue Light for IBM" pitchFamily="34" charset="0"/>
        </a:defRPr>
      </a:lvl3pPr>
      <a:lvl4pPr algn="l" rtl="0" eaLnBrk="1" fontAlgn="base" hangingPunct="1">
        <a:lnSpc>
          <a:spcPct val="90000"/>
        </a:lnSpc>
        <a:spcBef>
          <a:spcPct val="0"/>
        </a:spcBef>
        <a:spcAft>
          <a:spcPct val="0"/>
        </a:spcAft>
        <a:defRPr sz="1998">
          <a:solidFill>
            <a:srgbClr val="191919"/>
          </a:solidFill>
          <a:latin typeface="HelvNeue Light for IBM" pitchFamily="34" charset="0"/>
        </a:defRPr>
      </a:lvl4pPr>
      <a:lvl5pPr algn="l" rtl="0" eaLnBrk="1" fontAlgn="base" hangingPunct="1">
        <a:lnSpc>
          <a:spcPct val="90000"/>
        </a:lnSpc>
        <a:spcBef>
          <a:spcPct val="0"/>
        </a:spcBef>
        <a:spcAft>
          <a:spcPct val="0"/>
        </a:spcAft>
        <a:defRPr sz="1998">
          <a:solidFill>
            <a:srgbClr val="191919"/>
          </a:solidFill>
          <a:latin typeface="HelvNeue Light for IBM" pitchFamily="34" charset="0"/>
        </a:defRPr>
      </a:lvl5pPr>
      <a:lvl6pPr marL="326308" algn="l" rtl="0" eaLnBrk="1" fontAlgn="base" hangingPunct="1">
        <a:lnSpc>
          <a:spcPct val="90000"/>
        </a:lnSpc>
        <a:spcBef>
          <a:spcPct val="0"/>
        </a:spcBef>
        <a:spcAft>
          <a:spcPct val="0"/>
        </a:spcAft>
        <a:defRPr sz="1998">
          <a:solidFill>
            <a:srgbClr val="191919"/>
          </a:solidFill>
          <a:latin typeface="HelvNeue Light for IBM" pitchFamily="34" charset="0"/>
        </a:defRPr>
      </a:lvl6pPr>
      <a:lvl7pPr marL="652617" algn="l" rtl="0" eaLnBrk="1" fontAlgn="base" hangingPunct="1">
        <a:lnSpc>
          <a:spcPct val="90000"/>
        </a:lnSpc>
        <a:spcBef>
          <a:spcPct val="0"/>
        </a:spcBef>
        <a:spcAft>
          <a:spcPct val="0"/>
        </a:spcAft>
        <a:defRPr sz="1998">
          <a:solidFill>
            <a:srgbClr val="191919"/>
          </a:solidFill>
          <a:latin typeface="HelvNeue Light for IBM" pitchFamily="34" charset="0"/>
        </a:defRPr>
      </a:lvl7pPr>
      <a:lvl8pPr marL="978924" algn="l" rtl="0" eaLnBrk="1" fontAlgn="base" hangingPunct="1">
        <a:lnSpc>
          <a:spcPct val="90000"/>
        </a:lnSpc>
        <a:spcBef>
          <a:spcPct val="0"/>
        </a:spcBef>
        <a:spcAft>
          <a:spcPct val="0"/>
        </a:spcAft>
        <a:defRPr sz="1998">
          <a:solidFill>
            <a:srgbClr val="191919"/>
          </a:solidFill>
          <a:latin typeface="HelvNeue Light for IBM" pitchFamily="34" charset="0"/>
        </a:defRPr>
      </a:lvl8pPr>
      <a:lvl9pPr marL="1305232" algn="l" rtl="0" eaLnBrk="1" fontAlgn="base" hangingPunct="1">
        <a:lnSpc>
          <a:spcPct val="90000"/>
        </a:lnSpc>
        <a:spcBef>
          <a:spcPct val="0"/>
        </a:spcBef>
        <a:spcAft>
          <a:spcPct val="0"/>
        </a:spcAft>
        <a:defRPr sz="1998">
          <a:solidFill>
            <a:srgbClr val="191919"/>
          </a:solidFill>
          <a:latin typeface="HelvNeue Light for IBM" pitchFamily="34" charset="0"/>
        </a:defRPr>
      </a:lvl9pPr>
    </p:titleStyle>
    <p:bodyStyle>
      <a:lvl1pPr marL="0" indent="0" algn="l" rtl="0" eaLnBrk="1" fontAlgn="base" hangingPunct="1">
        <a:lnSpc>
          <a:spcPct val="100000"/>
        </a:lnSpc>
        <a:spcBef>
          <a:spcPts val="990"/>
        </a:spcBef>
        <a:spcAft>
          <a:spcPct val="0"/>
        </a:spcAft>
        <a:buClr>
          <a:srgbClr val="6D6E70"/>
        </a:buClr>
        <a:buSzPct val="90000"/>
        <a:buFont typeface="Wingdings" pitchFamily="2" charset="2"/>
        <a:buNone/>
        <a:defRPr sz="1260">
          <a:solidFill>
            <a:schemeClr val="bg1"/>
          </a:solidFill>
          <a:latin typeface="IBM Plex Sans" charset="0"/>
          <a:ea typeface="IBM Plex Sans" charset="0"/>
          <a:cs typeface="IBM Plex Sans" charset="0"/>
        </a:defRPr>
      </a:lvl1pPr>
      <a:lvl2pPr marL="154305" indent="-154305" algn="l" rtl="0" eaLnBrk="1" fontAlgn="base" hangingPunct="1">
        <a:lnSpc>
          <a:spcPct val="100000"/>
        </a:lnSpc>
        <a:spcBef>
          <a:spcPts val="990"/>
        </a:spcBef>
        <a:spcAft>
          <a:spcPct val="0"/>
        </a:spcAft>
        <a:buClr>
          <a:schemeClr val="bg1"/>
        </a:buClr>
        <a:buSzPct val="100000"/>
        <a:buFont typeface=".AppleSystemUIFont" charset="-120"/>
        <a:buChar char="–"/>
        <a:tabLst/>
        <a:defRPr sz="1260">
          <a:solidFill>
            <a:schemeClr val="bg1"/>
          </a:solidFill>
          <a:latin typeface="IBM Plex Sans" charset="0"/>
          <a:ea typeface="IBM Plex Sans" charset="0"/>
          <a:cs typeface="IBM Plex Sans" charset="0"/>
        </a:defRPr>
      </a:lvl2pPr>
      <a:lvl3pPr marL="308610" indent="-127159" algn="l" rtl="0" eaLnBrk="1" fontAlgn="base" hangingPunct="1">
        <a:lnSpc>
          <a:spcPct val="100000"/>
        </a:lnSpc>
        <a:spcBef>
          <a:spcPts val="990"/>
        </a:spcBef>
        <a:spcAft>
          <a:spcPct val="0"/>
        </a:spcAft>
        <a:buClr>
          <a:schemeClr val="bg1"/>
        </a:buClr>
        <a:buSzPct val="100000"/>
        <a:buFont typeface="Arial" panose="020B0604020202020204" pitchFamily="34" charset="0"/>
        <a:buChar char="•"/>
        <a:tabLst/>
        <a:defRPr sz="1260">
          <a:solidFill>
            <a:schemeClr val="bg1"/>
          </a:solidFill>
          <a:latin typeface="IBM Plex Sans" charset="0"/>
          <a:ea typeface="IBM Plex Sans" charset="0"/>
          <a:cs typeface="IBM Plex Sans" charset="0"/>
        </a:defRPr>
      </a:lvl3pPr>
      <a:lvl4pPr marL="565785" indent="-174308" algn="l" rtl="0" eaLnBrk="1" fontAlgn="base" hangingPunct="1">
        <a:lnSpc>
          <a:spcPct val="100000"/>
        </a:lnSpc>
        <a:spcBef>
          <a:spcPts val="990"/>
        </a:spcBef>
        <a:spcAft>
          <a:spcPct val="0"/>
        </a:spcAft>
        <a:buClr>
          <a:schemeClr val="bg1"/>
        </a:buClr>
        <a:buSzPct val="100000"/>
        <a:buFont typeface=".AppleSystemUIFont" charset="-120"/>
        <a:buChar char="–"/>
        <a:tabLst/>
        <a:defRPr sz="1260" baseline="0">
          <a:solidFill>
            <a:schemeClr val="bg1"/>
          </a:solidFill>
          <a:latin typeface="IBM Plex Sans" charset="0"/>
          <a:ea typeface="IBM Plex Sans" charset="0"/>
          <a:cs typeface="IBM Plex Sans" charset="0"/>
        </a:defRPr>
      </a:lvl4pPr>
      <a:lvl5pPr marL="722948" indent="-154305" algn="l" rtl="0" eaLnBrk="1" fontAlgn="base" hangingPunct="1">
        <a:lnSpc>
          <a:spcPct val="100000"/>
        </a:lnSpc>
        <a:spcBef>
          <a:spcPts val="990"/>
        </a:spcBef>
        <a:spcAft>
          <a:spcPct val="0"/>
        </a:spcAft>
        <a:buClr>
          <a:schemeClr val="bg1"/>
        </a:buClr>
        <a:buFont typeface=".AppleSystemUIFont" charset="-120"/>
        <a:buChar char="»"/>
        <a:tabLst/>
        <a:defRPr sz="1260">
          <a:solidFill>
            <a:schemeClr val="bg1"/>
          </a:solidFill>
          <a:latin typeface="IBM Plex Sans" charset="0"/>
          <a:ea typeface="IBM Plex Sans" charset="0"/>
          <a:cs typeface="IBM Plex Sans" charset="0"/>
        </a:defRPr>
      </a:lvl5pPr>
      <a:lvl6pPr marL="1425331" indent="-116701" algn="l" rtl="0" eaLnBrk="1" fontAlgn="base" hangingPunct="1">
        <a:spcBef>
          <a:spcPct val="20000"/>
        </a:spcBef>
        <a:spcAft>
          <a:spcPct val="0"/>
        </a:spcAft>
        <a:buClr>
          <a:schemeClr val="bg1"/>
        </a:buClr>
        <a:buChar char="»"/>
        <a:defRPr sz="1142">
          <a:solidFill>
            <a:schemeClr val="bg1"/>
          </a:solidFill>
          <a:latin typeface="Arial" charset="0"/>
        </a:defRPr>
      </a:lvl6pPr>
      <a:lvl7pPr marL="1751639" indent="-116701" algn="l" rtl="0" eaLnBrk="1" fontAlgn="base" hangingPunct="1">
        <a:spcBef>
          <a:spcPct val="20000"/>
        </a:spcBef>
        <a:spcAft>
          <a:spcPct val="0"/>
        </a:spcAft>
        <a:buClr>
          <a:schemeClr val="bg1"/>
        </a:buClr>
        <a:buChar char="»"/>
        <a:defRPr sz="1142">
          <a:solidFill>
            <a:schemeClr val="bg1"/>
          </a:solidFill>
          <a:latin typeface="Arial" charset="0"/>
        </a:defRPr>
      </a:lvl7pPr>
      <a:lvl8pPr marL="2077948" indent="-116701" algn="l" rtl="0" eaLnBrk="1" fontAlgn="base" hangingPunct="1">
        <a:spcBef>
          <a:spcPct val="20000"/>
        </a:spcBef>
        <a:spcAft>
          <a:spcPct val="0"/>
        </a:spcAft>
        <a:buClr>
          <a:schemeClr val="bg1"/>
        </a:buClr>
        <a:buChar char="»"/>
        <a:defRPr sz="1142">
          <a:solidFill>
            <a:schemeClr val="bg1"/>
          </a:solidFill>
          <a:latin typeface="Arial" charset="0"/>
        </a:defRPr>
      </a:lvl8pPr>
      <a:lvl9pPr marL="2404256" indent="-116701" algn="l" rtl="0" eaLnBrk="1" fontAlgn="base" hangingPunct="1">
        <a:spcBef>
          <a:spcPct val="20000"/>
        </a:spcBef>
        <a:spcAft>
          <a:spcPct val="0"/>
        </a:spcAft>
        <a:buClr>
          <a:schemeClr val="bg1"/>
        </a:buClr>
        <a:buChar char="»"/>
        <a:defRPr sz="1142">
          <a:solidFill>
            <a:schemeClr val="bg1"/>
          </a:solidFill>
          <a:latin typeface="Arial" charset="0"/>
        </a:defRPr>
      </a:lvl9pPr>
    </p:bodyStyle>
    <p:otherStyle>
      <a:defPPr>
        <a:defRPr lang="en-US"/>
      </a:defPPr>
      <a:lvl1pPr marL="0" algn="l" defTabSz="652617" rtl="0" eaLnBrk="1" latinLnBrk="0" hangingPunct="1">
        <a:defRPr sz="1285" kern="1200">
          <a:solidFill>
            <a:schemeClr val="tx1"/>
          </a:solidFill>
          <a:latin typeface="+mn-lt"/>
          <a:ea typeface="+mn-ea"/>
          <a:cs typeface="+mn-cs"/>
        </a:defRPr>
      </a:lvl1pPr>
      <a:lvl2pPr marL="326308" algn="l" defTabSz="652617" rtl="0" eaLnBrk="1" latinLnBrk="0" hangingPunct="1">
        <a:defRPr sz="1285" kern="1200">
          <a:solidFill>
            <a:schemeClr val="tx1"/>
          </a:solidFill>
          <a:latin typeface="+mn-lt"/>
          <a:ea typeface="+mn-ea"/>
          <a:cs typeface="+mn-cs"/>
        </a:defRPr>
      </a:lvl2pPr>
      <a:lvl3pPr marL="652617" algn="l" defTabSz="652617" rtl="0" eaLnBrk="1" latinLnBrk="0" hangingPunct="1">
        <a:defRPr sz="1285" kern="1200">
          <a:solidFill>
            <a:schemeClr val="tx1"/>
          </a:solidFill>
          <a:latin typeface="+mn-lt"/>
          <a:ea typeface="+mn-ea"/>
          <a:cs typeface="+mn-cs"/>
        </a:defRPr>
      </a:lvl3pPr>
      <a:lvl4pPr marL="978924" algn="l" defTabSz="652617" rtl="0" eaLnBrk="1" latinLnBrk="0" hangingPunct="1">
        <a:defRPr sz="1285" kern="1200">
          <a:solidFill>
            <a:schemeClr val="tx1"/>
          </a:solidFill>
          <a:latin typeface="+mn-lt"/>
          <a:ea typeface="+mn-ea"/>
          <a:cs typeface="+mn-cs"/>
        </a:defRPr>
      </a:lvl4pPr>
      <a:lvl5pPr marL="1305232" algn="l" defTabSz="652617" rtl="0" eaLnBrk="1" latinLnBrk="0" hangingPunct="1">
        <a:defRPr sz="1285" kern="1200">
          <a:solidFill>
            <a:schemeClr val="tx1"/>
          </a:solidFill>
          <a:latin typeface="+mn-lt"/>
          <a:ea typeface="+mn-ea"/>
          <a:cs typeface="+mn-cs"/>
        </a:defRPr>
      </a:lvl5pPr>
      <a:lvl6pPr marL="1631541" algn="l" defTabSz="652617" rtl="0" eaLnBrk="1" latinLnBrk="0" hangingPunct="1">
        <a:defRPr sz="1285" kern="1200">
          <a:solidFill>
            <a:schemeClr val="tx1"/>
          </a:solidFill>
          <a:latin typeface="+mn-lt"/>
          <a:ea typeface="+mn-ea"/>
          <a:cs typeface="+mn-cs"/>
        </a:defRPr>
      </a:lvl6pPr>
      <a:lvl7pPr marL="1957848" algn="l" defTabSz="652617" rtl="0" eaLnBrk="1" latinLnBrk="0" hangingPunct="1">
        <a:defRPr sz="1285" kern="1200">
          <a:solidFill>
            <a:schemeClr val="tx1"/>
          </a:solidFill>
          <a:latin typeface="+mn-lt"/>
          <a:ea typeface="+mn-ea"/>
          <a:cs typeface="+mn-cs"/>
        </a:defRPr>
      </a:lvl7pPr>
      <a:lvl8pPr marL="2284156" algn="l" defTabSz="652617" rtl="0" eaLnBrk="1" latinLnBrk="0" hangingPunct="1">
        <a:defRPr sz="1285" kern="1200">
          <a:solidFill>
            <a:schemeClr val="tx1"/>
          </a:solidFill>
          <a:latin typeface="+mn-lt"/>
          <a:ea typeface="+mn-ea"/>
          <a:cs typeface="+mn-cs"/>
        </a:defRPr>
      </a:lvl8pPr>
      <a:lvl9pPr marL="2610464" algn="l" defTabSz="652617" rtl="0" eaLnBrk="1" latinLnBrk="0" hangingPunct="1">
        <a:defRPr sz="12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0" userDrawn="1">
          <p15:clr>
            <a:srgbClr val="F26B43"/>
          </p15:clr>
        </p15:guide>
        <p15:guide id="2" pos="192" userDrawn="1">
          <p15:clr>
            <a:srgbClr val="F26B43"/>
          </p15:clr>
        </p15:guide>
        <p15:guide id="3" pos="7488" userDrawn="1">
          <p15:clr>
            <a:srgbClr val="F26B43"/>
          </p15:clr>
        </p15:guide>
        <p15:guide id="4" orient="horz" pos="3776" userDrawn="1">
          <p15:clr>
            <a:srgbClr val="F26B43"/>
          </p15:clr>
        </p15:guide>
        <p15:guide id="5" orient="horz" pos="4117" userDrawn="1">
          <p15:clr>
            <a:srgbClr val="F26B43"/>
          </p15:clr>
        </p15:guide>
        <p15:guide id="6" pos="3840" userDrawn="1">
          <p15:clr>
            <a:srgbClr val="F26B43"/>
          </p15:clr>
        </p15:guide>
        <p15:guide id="7" pos="3648" userDrawn="1">
          <p15:clr>
            <a:srgbClr val="F26B43"/>
          </p15:clr>
        </p15:guide>
        <p15:guide id="8" pos="1920" userDrawn="1">
          <p15:clr>
            <a:srgbClr val="F26B43"/>
          </p15:clr>
        </p15:guide>
        <p15:guide id="9" pos="4032" userDrawn="1">
          <p15:clr>
            <a:srgbClr val="F26B43"/>
          </p15:clr>
        </p15:guide>
        <p15:guide id="10" pos="1728" userDrawn="1">
          <p15:clr>
            <a:srgbClr val="F26B43"/>
          </p15:clr>
        </p15:guide>
        <p15:guide id="11" pos="2112" userDrawn="1">
          <p15:clr>
            <a:srgbClr val="F26B43"/>
          </p15:clr>
        </p15:guide>
        <p15:guide id="12" pos="5760" userDrawn="1">
          <p15:clr>
            <a:srgbClr val="F26B43"/>
          </p15:clr>
        </p15:guide>
        <p15:guide id="13" pos="5568" userDrawn="1">
          <p15:clr>
            <a:srgbClr val="F26B43"/>
          </p15:clr>
        </p15:guide>
        <p15:guide id="14" pos="5952" userDrawn="1">
          <p15:clr>
            <a:srgbClr val="F26B43"/>
          </p15:clr>
        </p15:guide>
        <p15:guide id="15" orient="horz" pos="549" userDrawn="1">
          <p15:clr>
            <a:srgbClr val="F26B43"/>
          </p15:clr>
        </p15:guide>
        <p15:guide id="17" orient="horz" pos="1083" userDrawn="1">
          <p15:clr>
            <a:srgbClr val="F26B43"/>
          </p15:clr>
        </p15:guide>
        <p15:guide id="18" orient="horz" pos="2160" userDrawn="1">
          <p15:clr>
            <a:srgbClr val="F26B43"/>
          </p15:clr>
        </p15:guide>
        <p15:guide id="19" orient="horz" pos="1621" userDrawn="1">
          <p15:clr>
            <a:srgbClr val="F26B43"/>
          </p15:clr>
        </p15:guide>
        <p15:guide id="20" orient="horz" pos="2696" userDrawn="1">
          <p15:clr>
            <a:srgbClr val="F26B43"/>
          </p15:clr>
        </p15:guide>
        <p15:guide id="21" orient="horz" pos="3232" userDrawn="1">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292937" y="250187"/>
            <a:ext cx="11594265" cy="399400"/>
          </a:xfrm>
          <a:prstGeom prst="rect">
            <a:avLst/>
          </a:prstGeom>
        </p:spPr>
        <p:txBody>
          <a:bodyPr vert="horz" lIns="0" tIns="0" rIns="0" bIns="0" rtlCol="0" anchor="t" anchorCtr="0">
            <a:noAutofit/>
          </a:bodyPr>
          <a:lstStyle/>
          <a:p>
            <a:r>
              <a:rPr lang="en-US" dirty="0"/>
              <a:t>Click to edit Master title style</a:t>
            </a:r>
          </a:p>
        </p:txBody>
      </p:sp>
      <p:sp>
        <p:nvSpPr>
          <p:cNvPr id="156" name="Text Placeholder 155"/>
          <p:cNvSpPr>
            <a:spLocks noGrp="1"/>
          </p:cNvSpPr>
          <p:nvPr userDrawn="1">
            <p:ph type="body" idx="1"/>
          </p:nvPr>
        </p:nvSpPr>
        <p:spPr>
          <a:xfrm>
            <a:off x="291024" y="1096433"/>
            <a:ext cx="11596176" cy="4938184"/>
          </a:xfrm>
          <a:prstGeom prst="rect">
            <a:avLst/>
          </a:prstGeom>
        </p:spPr>
        <p:txBody>
          <a:bodyPr vert="horz" lIns="0" tIns="54864" rIns="0" bIns="54864"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C6C7BFDC-9A75-0D43-9817-54C6AEA91113}"/>
              </a:ext>
            </a:extLst>
          </p:cNvPr>
          <p:cNvSpPr>
            <a:spLocks noGrp="1"/>
          </p:cNvSpPr>
          <p:nvPr>
            <p:ph type="ftr" sz="quarter" idx="3"/>
          </p:nvPr>
        </p:nvSpPr>
        <p:spPr>
          <a:xfrm>
            <a:off x="304800" y="6542688"/>
            <a:ext cx="3048000" cy="135225"/>
          </a:xfrm>
          <a:prstGeom prst="rect">
            <a:avLst/>
          </a:prstGeom>
          <a:ln w="12700">
            <a:miter lim="400000"/>
          </a:ln>
        </p:spPr>
        <p:txBody>
          <a:bodyPr wrap="none" lIns="0" tIns="0" rIns="0" bIns="0" anchor="t" anchorCtr="0">
            <a:noAutofit/>
          </a:bodyPr>
          <a:lstStyle>
            <a:lvl1pPr>
              <a:defRPr lang="en-US" sz="800" b="0" i="0">
                <a:solidFill>
                  <a:schemeClr val="bg2">
                    <a:lumMod val="65000"/>
                  </a:schemeClr>
                </a:solidFill>
                <a:latin typeface="IBM Plex Sans Light" panose="020B0403050203000203" pitchFamily="34" charset="77"/>
              </a:defRPr>
            </a:lvl1pPr>
          </a:lstStyle>
          <a:p>
            <a:r>
              <a:rPr lang="en-US" dirty="0"/>
              <a:t>IBM Security / © 2019 IBM Corporation</a:t>
            </a:r>
          </a:p>
        </p:txBody>
      </p:sp>
      <p:sp>
        <p:nvSpPr>
          <p:cNvPr id="13" name="Slide Number Placeholder 12">
            <a:extLst>
              <a:ext uri="{FF2B5EF4-FFF2-40B4-BE49-F238E27FC236}">
                <a16:creationId xmlns:a16="http://schemas.microsoft.com/office/drawing/2014/main" id="{A5059B8C-4567-3F40-A0B6-0DF14FE9C85A}"/>
              </a:ext>
            </a:extLst>
          </p:cNvPr>
          <p:cNvSpPr>
            <a:spLocks noGrp="1"/>
          </p:cNvSpPr>
          <p:nvPr>
            <p:ph type="sldNum" sz="quarter" idx="4"/>
          </p:nvPr>
        </p:nvSpPr>
        <p:spPr>
          <a:xfrm>
            <a:off x="11345333" y="6542685"/>
            <a:ext cx="541867" cy="133475"/>
          </a:xfrm>
          <a:prstGeom prst="rect">
            <a:avLst/>
          </a:prstGeom>
        </p:spPr>
        <p:txBody>
          <a:bodyPr vert="horz" lIns="0" tIns="0" rIns="0" bIns="0" rtlCol="0" anchor="t" anchorCtr="0"/>
          <a:lstStyle>
            <a:lvl1pPr algn="r">
              <a:defRPr lang="en-US" sz="800" b="0" i="0" kern="1200" smtClean="0">
                <a:solidFill>
                  <a:schemeClr val="bg2">
                    <a:lumMod val="65000"/>
                  </a:schemeClr>
                </a:solidFill>
                <a:latin typeface="IBM Plex Sans Light" panose="020B0403050203000203" pitchFamily="34" charset="77"/>
                <a:ea typeface="ＭＳ Ｐゴシック" pitchFamily="34" charset="-128"/>
                <a:cs typeface="+mn-cs"/>
              </a:defRPr>
            </a:lvl1pPr>
          </a:lstStyle>
          <a:p>
            <a:fld id="{211F90E4-B54D-634F-995B-5A43DEA426D3}" type="slidenum">
              <a:rPr lang="en-US" smtClean="0"/>
              <a:pPr/>
              <a:t>‹#›</a:t>
            </a:fld>
            <a:endParaRPr lang="en-US" dirty="0"/>
          </a:p>
        </p:txBody>
      </p:sp>
    </p:spTree>
    <p:extLst>
      <p:ext uri="{BB962C8B-B14F-4D97-AF65-F5344CB8AC3E}">
        <p14:creationId xmlns:p14="http://schemas.microsoft.com/office/powerpoint/2010/main" val="4106332254"/>
      </p:ext>
    </p:extLst>
  </p:cSld>
  <p:clrMap bg1="lt1" tx1="dk1" bg2="lt2" tx2="dk2" accent1="accent1" accent2="accent2" accent3="accent3" accent4="accent4" accent5="accent5" accent6="accent6" hlink="hlink" folHlink="folHlink"/>
  <p:hf hdr="0" dt="0"/>
  <p:txStyles>
    <p:titleStyle>
      <a:lvl1pPr algn="l" defTabSz="205735" rtl="0" eaLnBrk="1" latinLnBrk="0" hangingPunct="1">
        <a:lnSpc>
          <a:spcPct val="100000"/>
        </a:lnSpc>
        <a:spcBef>
          <a:spcPct val="0"/>
        </a:spcBef>
        <a:buNone/>
        <a:tabLst>
          <a:tab pos="205735" algn="l"/>
        </a:tabLst>
        <a:defRPr sz="2400" b="0" i="0" kern="1200" baseline="0">
          <a:solidFill>
            <a:schemeClr val="bg2"/>
          </a:solidFill>
          <a:latin typeface="IBM Plex Sans" panose="020B0503050203000203" pitchFamily="34" charset="77"/>
          <a:ea typeface="+mj-ea"/>
          <a:cs typeface="Arial" panose="020B0604020202020204" pitchFamily="34" charset="0"/>
        </a:defRPr>
      </a:lvl1pPr>
    </p:titleStyle>
    <p:bodyStyle>
      <a:lvl1pPr marL="0" indent="0" algn="l" defTabSz="617204" rtl="0" eaLnBrk="1" latinLnBrk="0" hangingPunct="1">
        <a:lnSpc>
          <a:spcPct val="100000"/>
        </a:lnSpc>
        <a:spcBef>
          <a:spcPts val="1200"/>
        </a:spcBef>
        <a:spcAft>
          <a:spcPts val="0"/>
        </a:spcAft>
        <a:buClrTx/>
        <a:buFontTx/>
        <a:buNone/>
        <a:defRPr sz="1400" b="0" i="0" kern="1200" baseline="0">
          <a:solidFill>
            <a:schemeClr val="bg2"/>
          </a:solidFill>
          <a:latin typeface="IBM Plex Sans" panose="020B0503050203000203" pitchFamily="34" charset="77"/>
          <a:ea typeface="+mn-ea"/>
          <a:cs typeface="Arial" panose="020B0604020202020204" pitchFamily="34" charset="0"/>
        </a:defRPr>
      </a:lvl1pPr>
      <a:lvl2pPr marL="152396" marR="0" indent="-152396" algn="l" defTabSz="617204" rtl="0" eaLnBrk="1" fontAlgn="auto" latinLnBrk="0" hangingPunct="1">
        <a:lnSpc>
          <a:spcPct val="100000"/>
        </a:lnSpc>
        <a:spcBef>
          <a:spcPts val="1200"/>
        </a:spcBef>
        <a:spcAft>
          <a:spcPts val="0"/>
        </a:spcAft>
        <a:buClrTx/>
        <a:buSzTx/>
        <a:buFont typeface="System Font Regular"/>
        <a:buChar char="–"/>
        <a:tabLst/>
        <a:defRPr sz="1400" b="0" i="0" kern="1200" baseline="0">
          <a:solidFill>
            <a:schemeClr val="bg2"/>
          </a:solidFill>
          <a:latin typeface="IBM Plex Sans" panose="020B0503050203000203" pitchFamily="34" charset="77"/>
          <a:ea typeface="+mn-ea"/>
          <a:cs typeface="Arial" panose="020B0604020202020204" pitchFamily="34" charset="0"/>
        </a:defRPr>
      </a:lvl2pPr>
      <a:lvl3pPr marL="288918" marR="0" indent="-123822" algn="l" defTabSz="617204" rtl="0" eaLnBrk="1" fontAlgn="auto" latinLnBrk="0" hangingPunct="1">
        <a:lnSpc>
          <a:spcPct val="100000"/>
        </a:lnSpc>
        <a:spcBef>
          <a:spcPts val="1200"/>
        </a:spcBef>
        <a:spcAft>
          <a:spcPts val="0"/>
        </a:spcAft>
        <a:buClrTx/>
        <a:buSzTx/>
        <a:buFont typeface="Arial" panose="020B0604020202020204" pitchFamily="34" charset="0"/>
        <a:buChar char="•"/>
        <a:tabLst/>
        <a:defRPr sz="1400" b="0" i="0" kern="1200" baseline="0">
          <a:solidFill>
            <a:schemeClr val="bg2"/>
          </a:solidFill>
          <a:latin typeface="IBM Plex Sans" panose="020B0503050203000203" pitchFamily="34" charset="77"/>
          <a:ea typeface="+mn-ea"/>
          <a:cs typeface="Arial" panose="020B0604020202020204" pitchFamily="34" charset="0"/>
        </a:defRPr>
      </a:lvl3pPr>
      <a:lvl4pPr marL="460364" marR="0" indent="-147635" algn="l" defTabSz="617204" rtl="0" eaLnBrk="1" fontAlgn="auto" latinLnBrk="0" hangingPunct="1">
        <a:lnSpc>
          <a:spcPct val="100000"/>
        </a:lnSpc>
        <a:spcBef>
          <a:spcPts val="1200"/>
        </a:spcBef>
        <a:spcAft>
          <a:spcPts val="0"/>
        </a:spcAft>
        <a:buClrTx/>
        <a:buSzTx/>
        <a:buFont typeface="System Font Regular"/>
        <a:buChar char="–"/>
        <a:tabLst/>
        <a:defRPr sz="1400" b="0" i="0" kern="1200">
          <a:solidFill>
            <a:schemeClr val="bg2"/>
          </a:solidFill>
          <a:latin typeface="IBM Plex Sans" panose="020B0503050203000203" pitchFamily="34" charset="77"/>
          <a:ea typeface="+mn-ea"/>
          <a:cs typeface="Arial" panose="020B0604020202020204" pitchFamily="34" charset="0"/>
        </a:defRPr>
      </a:lvl4pPr>
      <a:lvl5pPr marL="574661" marR="0" indent="-142871" algn="l" defTabSz="617204" rtl="0" eaLnBrk="1" fontAlgn="auto" latinLnBrk="0" hangingPunct="1">
        <a:lnSpc>
          <a:spcPct val="100000"/>
        </a:lnSpc>
        <a:spcBef>
          <a:spcPts val="1200"/>
        </a:spcBef>
        <a:spcAft>
          <a:spcPts val="0"/>
        </a:spcAft>
        <a:buClrTx/>
        <a:buSzTx/>
        <a:buFont typeface="System Font Regular"/>
        <a:buChar char="»"/>
        <a:tabLst/>
        <a:defRPr sz="1400" b="0" i="0" kern="1200">
          <a:solidFill>
            <a:schemeClr val="bg2"/>
          </a:solidFill>
          <a:latin typeface="IBM Plex Sans" panose="020B0503050203000203" pitchFamily="34" charset="77"/>
          <a:ea typeface="+mn-ea"/>
          <a:cs typeface="Arial" panose="020B0604020202020204" pitchFamily="34" charset="0"/>
        </a:defRPr>
      </a:lvl5pPr>
      <a:lvl6pPr marL="1697312" indent="-154301" algn="l" defTabSz="617204"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6pPr>
      <a:lvl7pPr marL="2005915" indent="-154301" algn="l" defTabSz="617204"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7pPr>
      <a:lvl8pPr marL="2314517" indent="-154301" algn="l" defTabSz="617204"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8pPr>
      <a:lvl9pPr marL="2623120" indent="-154301" algn="l" defTabSz="617204"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en-US"/>
      </a:defPPr>
      <a:lvl1pPr marL="0" algn="l" defTabSz="617204" rtl="0" eaLnBrk="1" latinLnBrk="0" hangingPunct="1">
        <a:defRPr sz="1215" kern="1200">
          <a:solidFill>
            <a:schemeClr val="tx1"/>
          </a:solidFill>
          <a:latin typeface="+mn-lt"/>
          <a:ea typeface="+mn-ea"/>
          <a:cs typeface="+mn-cs"/>
        </a:defRPr>
      </a:lvl1pPr>
      <a:lvl2pPr marL="308603" algn="l" defTabSz="617204" rtl="0" eaLnBrk="1" latinLnBrk="0" hangingPunct="1">
        <a:defRPr sz="1215" kern="1200">
          <a:solidFill>
            <a:schemeClr val="tx1"/>
          </a:solidFill>
          <a:latin typeface="+mn-lt"/>
          <a:ea typeface="+mn-ea"/>
          <a:cs typeface="+mn-cs"/>
        </a:defRPr>
      </a:lvl2pPr>
      <a:lvl3pPr marL="617204" algn="l" defTabSz="617204" rtl="0" eaLnBrk="1" latinLnBrk="0" hangingPunct="1">
        <a:defRPr sz="1215" kern="1200">
          <a:solidFill>
            <a:schemeClr val="tx1"/>
          </a:solidFill>
          <a:latin typeface="+mn-lt"/>
          <a:ea typeface="+mn-ea"/>
          <a:cs typeface="+mn-cs"/>
        </a:defRPr>
      </a:lvl3pPr>
      <a:lvl4pPr marL="925807" algn="l" defTabSz="617204" rtl="0" eaLnBrk="1" latinLnBrk="0" hangingPunct="1">
        <a:defRPr sz="1215" kern="1200">
          <a:solidFill>
            <a:schemeClr val="tx1"/>
          </a:solidFill>
          <a:latin typeface="+mn-lt"/>
          <a:ea typeface="+mn-ea"/>
          <a:cs typeface="+mn-cs"/>
        </a:defRPr>
      </a:lvl4pPr>
      <a:lvl5pPr marL="1234409" algn="l" defTabSz="617204" rtl="0" eaLnBrk="1" latinLnBrk="0" hangingPunct="1">
        <a:defRPr sz="1215" kern="1200">
          <a:solidFill>
            <a:schemeClr val="tx1"/>
          </a:solidFill>
          <a:latin typeface="+mn-lt"/>
          <a:ea typeface="+mn-ea"/>
          <a:cs typeface="+mn-cs"/>
        </a:defRPr>
      </a:lvl5pPr>
      <a:lvl6pPr marL="1543012" algn="l" defTabSz="617204" rtl="0" eaLnBrk="1" latinLnBrk="0" hangingPunct="1">
        <a:defRPr sz="1215" kern="1200">
          <a:solidFill>
            <a:schemeClr val="tx1"/>
          </a:solidFill>
          <a:latin typeface="+mn-lt"/>
          <a:ea typeface="+mn-ea"/>
          <a:cs typeface="+mn-cs"/>
        </a:defRPr>
      </a:lvl6pPr>
      <a:lvl7pPr marL="1851614" algn="l" defTabSz="617204" rtl="0" eaLnBrk="1" latinLnBrk="0" hangingPunct="1">
        <a:defRPr sz="1215" kern="1200">
          <a:solidFill>
            <a:schemeClr val="tx1"/>
          </a:solidFill>
          <a:latin typeface="+mn-lt"/>
          <a:ea typeface="+mn-ea"/>
          <a:cs typeface="+mn-cs"/>
        </a:defRPr>
      </a:lvl7pPr>
      <a:lvl8pPr marL="2160216" algn="l" defTabSz="617204" rtl="0" eaLnBrk="1" latinLnBrk="0" hangingPunct="1">
        <a:defRPr sz="1215" kern="1200">
          <a:solidFill>
            <a:schemeClr val="tx1"/>
          </a:solidFill>
          <a:latin typeface="+mn-lt"/>
          <a:ea typeface="+mn-ea"/>
          <a:cs typeface="+mn-cs"/>
        </a:defRPr>
      </a:lvl8pPr>
      <a:lvl9pPr marL="2468819" algn="l" defTabSz="617204" rtl="0" eaLnBrk="1" latinLnBrk="0" hangingPunct="1">
        <a:defRPr sz="1215"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688" userDrawn="1">
          <p15:clr>
            <a:srgbClr val="F26B43"/>
          </p15:clr>
        </p15:guide>
        <p15:guide id="4" orient="horz" pos="3801" userDrawn="1">
          <p15:clr>
            <a:srgbClr val="F26B43"/>
          </p15:clr>
        </p15:guide>
        <p15:guide id="8" pos="3840" userDrawn="1">
          <p15:clr>
            <a:srgbClr val="F26B43"/>
          </p15:clr>
        </p15:guide>
        <p15:guide id="9" orient="horz" pos="208" userDrawn="1">
          <p15:clr>
            <a:srgbClr val="F26B43"/>
          </p15:clr>
        </p15:guide>
        <p15:guide id="10" orient="horz" pos="4112" userDrawn="1">
          <p15:clr>
            <a:srgbClr val="F26B43"/>
          </p15:clr>
        </p15:guide>
        <p15:guide id="11" pos="3648" userDrawn="1">
          <p15:clr>
            <a:srgbClr val="F26B43"/>
          </p15:clr>
        </p15:guide>
        <p15:guide id="12" pos="4032" userDrawn="1">
          <p15:clr>
            <a:srgbClr val="F26B43"/>
          </p15:clr>
        </p15:guide>
        <p15:guide id="13" pos="7488" userDrawn="1">
          <p15:clr>
            <a:srgbClr val="F26B43"/>
          </p15:clr>
        </p15:guide>
        <p15:guide id="14" pos="192" userDrawn="1">
          <p15:clr>
            <a:srgbClr val="F26B43"/>
          </p15:clr>
        </p15:guide>
        <p15:guide id="15" pos="1920" userDrawn="1">
          <p15:clr>
            <a:srgbClr val="F26B43"/>
          </p15:clr>
        </p15:guide>
        <p15:guide id="16" pos="1728" userDrawn="1">
          <p15:clr>
            <a:srgbClr val="F26B43"/>
          </p15:clr>
        </p15:guide>
        <p15:guide id="17" pos="2112" userDrawn="1">
          <p15:clr>
            <a:srgbClr val="F26B43"/>
          </p15:clr>
        </p15:guide>
        <p15:guide id="18" pos="5760" userDrawn="1">
          <p15:clr>
            <a:srgbClr val="F26B43"/>
          </p15:clr>
        </p15:guide>
        <p15:guide id="19" pos="5568" userDrawn="1">
          <p15:clr>
            <a:srgbClr val="F26B43"/>
          </p15:clr>
        </p15:guide>
        <p15:guide id="20" pos="5952" userDrawn="1">
          <p15:clr>
            <a:srgbClr val="F26B43"/>
          </p15:clr>
        </p15:guide>
        <p15:guide id="21" orient="horz" pos="2160" userDrawn="1">
          <p15:clr>
            <a:srgbClr val="F26B43"/>
          </p15:clr>
        </p15:guide>
        <p15:guide id="22" orient="horz" pos="432" userDrawn="1">
          <p15:clr>
            <a:srgbClr val="F26B43"/>
          </p15:clr>
        </p15:guide>
        <p15:guide id="23" orient="horz" pos="32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techdata.zoom.us/webinar/register/WN_oqv4u8fmSjqH-xdaHa8MU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5FA765F0"/></Relationships>
</file>

<file path=ppt/slides/_rels/slide10.xml.rels><?xml version="1.0" encoding="UTF-8" standalone="yes"?>
<Relationships xmlns="http://schemas.openxmlformats.org/package/2006/relationships"><Relationship Id="rId8" Type="http://schemas.openxmlformats.org/officeDocument/2006/relationships/image" Target="../media/image24.jfif"/><Relationship Id="rId3" Type="http://schemas.openxmlformats.org/officeDocument/2006/relationships/hyperlink" Target="mailto:karen.bailey@techdata.com" TargetMode="External"/><Relationship Id="rId7" Type="http://schemas.openxmlformats.org/officeDocument/2006/relationships/image" Target="../media/image23.jfif"/><Relationship Id="rId12" Type="http://schemas.openxmlformats.org/officeDocument/2006/relationships/image" Target="../media/image27.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mailto:frank.welder@techdata.com" TargetMode="External"/><Relationship Id="rId11" Type="http://schemas.openxmlformats.org/officeDocument/2006/relationships/image" Target="../media/image26.jpeg"/><Relationship Id="rId5" Type="http://schemas.openxmlformats.org/officeDocument/2006/relationships/hyperlink" Target="mailto:Rick.Marshall@Techdata.com" TargetMode="External"/><Relationship Id="rId10" Type="http://schemas.openxmlformats.org/officeDocument/2006/relationships/hyperlink" Target="mailto:john.garrett@techdata.com" TargetMode="External"/><Relationship Id="rId4" Type="http://schemas.openxmlformats.org/officeDocument/2006/relationships/hyperlink" Target="mailto:antonio.ruiz@techdata.com" TargetMode="External"/><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11.5FA765F0"/><Relationship Id="rId2" Type="http://schemas.openxmlformats.org/officeDocument/2006/relationships/hyperlink" Target="https://techdata.zoom.us/webinar/register/WN_oqv4u8fmSjqH-xdaHa8MUg"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ibm.com/account/reg/signup?formid=urx-42561" TargetMode="External"/><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xchange.xforce.ibmcloud.com/hub/extension/2c7bc179ba5e7c6c23c2be648f3da1c2"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s://4.7.242.106/console/plugins/1105/app_proxy/index"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2286000"/>
            <a:ext cx="7162800" cy="1468967"/>
          </a:xfrm>
        </p:spPr>
        <p:txBody>
          <a:bodyPr/>
          <a:lstStyle/>
          <a:p>
            <a:r>
              <a:rPr lang="en-US" dirty="0"/>
              <a:t>Can Your SEIM See </a:t>
            </a:r>
            <a:br>
              <a:rPr lang="en-US" dirty="0"/>
            </a:br>
            <a:r>
              <a:rPr lang="en-US" dirty="0"/>
              <a:t>Through the Clouds?</a:t>
            </a:r>
          </a:p>
        </p:txBody>
      </p:sp>
      <p:sp>
        <p:nvSpPr>
          <p:cNvPr id="7" name="Subtitle 6"/>
          <p:cNvSpPr>
            <a:spLocks noGrp="1"/>
          </p:cNvSpPr>
          <p:nvPr>
            <p:ph type="subTitle" idx="1"/>
          </p:nvPr>
        </p:nvSpPr>
        <p:spPr/>
        <p:txBody>
          <a:bodyPr/>
          <a:lstStyle/>
          <a:p>
            <a:r>
              <a:rPr lang="en-US" dirty="0"/>
              <a:t>Ours Has Perfect Vision</a:t>
            </a:r>
          </a:p>
          <a:p>
            <a:r>
              <a:rPr lang="en-US" dirty="0"/>
              <a:t>24 March 2021</a:t>
            </a:r>
          </a:p>
        </p:txBody>
      </p:sp>
      <p:pic>
        <p:nvPicPr>
          <p:cNvPr id="4" name="Picture 3" descr="cid:image012.png@01D6F3B3.5FA765F0">
            <a:hlinkClick r:id="rId3"/>
            <a:extLst>
              <a:ext uri="{FF2B5EF4-FFF2-40B4-BE49-F238E27FC236}">
                <a16:creationId xmlns:a16="http://schemas.microsoft.com/office/drawing/2014/main" id="{F4D63B39-F3C0-4A63-A247-FF422BF884EE}"/>
              </a:ext>
            </a:extLst>
          </p:cNvPr>
          <p:cNvPicPr/>
          <p:nvPr/>
        </p:nvPicPr>
        <p:blipFill rotWithShape="1">
          <a:blip r:embed="rId4">
            <a:extLst>
              <a:ext uri="{28A0092B-C50C-407E-A947-70E740481C1C}">
                <a14:useLocalDpi xmlns:a14="http://schemas.microsoft.com/office/drawing/2010/main" val="0"/>
              </a:ext>
            </a:extLst>
          </a:blip>
          <a:srcRect l="16424" t="71778" r="13938"/>
          <a:stretch/>
        </p:blipFill>
        <p:spPr bwMode="auto">
          <a:xfrm>
            <a:off x="5105400" y="4126440"/>
            <a:ext cx="4267201" cy="19748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F7FBBEB-D41F-435F-8738-F0289929F37C}"/>
              </a:ext>
            </a:extLst>
          </p:cNvPr>
          <p:cNvSpPr/>
          <p:nvPr/>
        </p:nvSpPr>
        <p:spPr>
          <a:xfrm>
            <a:off x="4325765" y="1539956"/>
            <a:ext cx="7290459" cy="4268469"/>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1" name="Title 2"/>
          <p:cNvSpPr txBox="1">
            <a:spLocks/>
          </p:cNvSpPr>
          <p:nvPr/>
        </p:nvSpPr>
        <p:spPr>
          <a:xfrm>
            <a:off x="152400" y="228600"/>
            <a:ext cx="10524665" cy="419700"/>
          </a:xfrm>
          <a:prstGeom prst="rect">
            <a:avLst/>
          </a:prstGeom>
        </p:spPr>
        <p:txBody>
          <a:bodyPr vert="horz" anchor="ctr"/>
          <a:lstStyle>
            <a:lvl1pPr algn="l" defTabSz="1217978" rtl="0" eaLnBrk="0" fontAlgn="base" hangingPunct="0">
              <a:spcBef>
                <a:spcPct val="0"/>
              </a:spcBef>
              <a:spcAft>
                <a:spcPct val="0"/>
              </a:spcAft>
              <a:defRPr sz="2400" kern="1200" baseline="0">
                <a:solidFill>
                  <a:schemeClr val="bg1"/>
                </a:solidFill>
                <a:latin typeface="Arial"/>
                <a:ea typeface="+mj-ea"/>
                <a:cs typeface="Arial"/>
              </a:defRPr>
            </a:lvl1pPr>
            <a:lvl2pPr algn="l" defTabSz="1217978" rtl="0" eaLnBrk="0" fontAlgn="base" hangingPunct="0">
              <a:spcBef>
                <a:spcPct val="0"/>
              </a:spcBef>
              <a:spcAft>
                <a:spcPct val="0"/>
              </a:spcAft>
              <a:defRPr sz="4401">
                <a:solidFill>
                  <a:schemeClr val="tx1"/>
                </a:solidFill>
                <a:latin typeface="Corbel" pitchFamily="34" charset="0"/>
              </a:defRPr>
            </a:lvl2pPr>
            <a:lvl3pPr algn="l" defTabSz="1217978" rtl="0" eaLnBrk="0" fontAlgn="base" hangingPunct="0">
              <a:spcBef>
                <a:spcPct val="0"/>
              </a:spcBef>
              <a:spcAft>
                <a:spcPct val="0"/>
              </a:spcAft>
              <a:defRPr sz="4401">
                <a:solidFill>
                  <a:schemeClr val="tx1"/>
                </a:solidFill>
                <a:latin typeface="Corbel" pitchFamily="34" charset="0"/>
              </a:defRPr>
            </a:lvl3pPr>
            <a:lvl4pPr algn="l" defTabSz="1217978" rtl="0" eaLnBrk="0" fontAlgn="base" hangingPunct="0">
              <a:spcBef>
                <a:spcPct val="0"/>
              </a:spcBef>
              <a:spcAft>
                <a:spcPct val="0"/>
              </a:spcAft>
              <a:defRPr sz="4401">
                <a:solidFill>
                  <a:schemeClr val="tx1"/>
                </a:solidFill>
                <a:latin typeface="Corbel" pitchFamily="34" charset="0"/>
              </a:defRPr>
            </a:lvl4pPr>
            <a:lvl5pPr algn="l" defTabSz="1217978" rtl="0" eaLnBrk="0" fontAlgn="base" hangingPunct="0">
              <a:spcBef>
                <a:spcPct val="0"/>
              </a:spcBef>
              <a:spcAft>
                <a:spcPct val="0"/>
              </a:spcAft>
              <a:defRPr sz="4401">
                <a:solidFill>
                  <a:schemeClr val="tx1"/>
                </a:solidFill>
                <a:latin typeface="Corbel" pitchFamily="34" charset="0"/>
              </a:defRPr>
            </a:lvl5pPr>
            <a:lvl6pPr marL="457337" algn="ctr" defTabSz="1217978" rtl="0" eaLnBrk="1" fontAlgn="base" hangingPunct="1">
              <a:spcBef>
                <a:spcPct val="0"/>
              </a:spcBef>
              <a:spcAft>
                <a:spcPct val="0"/>
              </a:spcAft>
              <a:defRPr sz="5902">
                <a:solidFill>
                  <a:schemeClr val="tx1"/>
                </a:solidFill>
                <a:latin typeface="Work Sans Light" pitchFamily="2" charset="0"/>
              </a:defRPr>
            </a:lvl6pPr>
            <a:lvl7pPr marL="914674" algn="ctr" defTabSz="1217978" rtl="0" eaLnBrk="1" fontAlgn="base" hangingPunct="1">
              <a:spcBef>
                <a:spcPct val="0"/>
              </a:spcBef>
              <a:spcAft>
                <a:spcPct val="0"/>
              </a:spcAft>
              <a:defRPr sz="5902">
                <a:solidFill>
                  <a:schemeClr val="tx1"/>
                </a:solidFill>
                <a:latin typeface="Work Sans Light" pitchFamily="2" charset="0"/>
              </a:defRPr>
            </a:lvl7pPr>
            <a:lvl8pPr marL="1372011" algn="ctr" defTabSz="1217978" rtl="0" eaLnBrk="1" fontAlgn="base" hangingPunct="1">
              <a:spcBef>
                <a:spcPct val="0"/>
              </a:spcBef>
              <a:spcAft>
                <a:spcPct val="0"/>
              </a:spcAft>
              <a:defRPr sz="5902">
                <a:solidFill>
                  <a:schemeClr val="tx1"/>
                </a:solidFill>
                <a:latin typeface="Work Sans Light" pitchFamily="2" charset="0"/>
              </a:defRPr>
            </a:lvl8pPr>
            <a:lvl9pPr marL="1829349" algn="ctr" defTabSz="1217978" rtl="0" eaLnBrk="1" fontAlgn="base" hangingPunct="1">
              <a:spcBef>
                <a:spcPct val="0"/>
              </a:spcBef>
              <a:spcAft>
                <a:spcPct val="0"/>
              </a:spcAft>
              <a:defRPr sz="5902">
                <a:solidFill>
                  <a:schemeClr val="tx1"/>
                </a:solidFill>
                <a:latin typeface="Work Sans Light" pitchFamily="2" charset="0"/>
              </a:defRPr>
            </a:lvl9pPr>
          </a:lstStyle>
          <a:p>
            <a:pPr defTabSz="1217948">
              <a:defRPr/>
            </a:pPr>
            <a:endParaRPr lang="en-US" b="1" dirty="0">
              <a:solidFill>
                <a:prstClr val="white"/>
              </a:solidFill>
              <a:latin typeface="Corbel"/>
            </a:endParaRPr>
          </a:p>
        </p:txBody>
      </p:sp>
      <p:sp>
        <p:nvSpPr>
          <p:cNvPr id="37" name="Rectangle 8"/>
          <p:cNvSpPr>
            <a:spLocks noChangeArrowheads="1"/>
          </p:cNvSpPr>
          <p:nvPr/>
        </p:nvSpPr>
        <p:spPr bwMode="auto">
          <a:xfrm>
            <a:off x="10676492" y="415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7">
              <a:defRPr/>
            </a:pPr>
            <a:endParaRPr lang="en-US" dirty="0">
              <a:solidFill>
                <a:srgbClr val="1F2A44"/>
              </a:solidFill>
            </a:endParaRPr>
          </a:p>
        </p:txBody>
      </p:sp>
      <p:sp>
        <p:nvSpPr>
          <p:cNvPr id="38" name="Rectangle 9"/>
          <p:cNvSpPr>
            <a:spLocks noChangeArrowheads="1"/>
          </p:cNvSpPr>
          <p:nvPr/>
        </p:nvSpPr>
        <p:spPr bwMode="auto">
          <a:xfrm>
            <a:off x="10676492" y="478738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7">
              <a:defRPr/>
            </a:pPr>
            <a:endParaRPr lang="en-US" dirty="0">
              <a:solidFill>
                <a:srgbClr val="1F2A44"/>
              </a:solidFill>
            </a:endParaRPr>
          </a:p>
        </p:txBody>
      </p:sp>
      <p:sp>
        <p:nvSpPr>
          <p:cNvPr id="10" name="Rectangle 9">
            <a:extLst>
              <a:ext uri="{FF2B5EF4-FFF2-40B4-BE49-F238E27FC236}">
                <a16:creationId xmlns:a16="http://schemas.microsoft.com/office/drawing/2014/main" id="{C903939A-D978-4136-8E93-6DE7B0FC2492}"/>
              </a:ext>
            </a:extLst>
          </p:cNvPr>
          <p:cNvSpPr/>
          <p:nvPr/>
        </p:nvSpPr>
        <p:spPr>
          <a:xfrm>
            <a:off x="1469742" y="1366160"/>
            <a:ext cx="2765801" cy="1015663"/>
          </a:xfrm>
          <a:prstGeom prst="rect">
            <a:avLst/>
          </a:prstGeom>
        </p:spPr>
        <p:txBody>
          <a:bodyPr wrap="square">
            <a:spAutoFit/>
          </a:bodyPr>
          <a:lstStyle/>
          <a:p>
            <a:r>
              <a:rPr lang="en-US" sz="1200" b="1" dirty="0">
                <a:solidFill>
                  <a:schemeClr val="bg2">
                    <a:lumMod val="50000"/>
                  </a:schemeClr>
                </a:solidFill>
                <a:latin typeface="Corbel" panose="020B0503020204020204" pitchFamily="34" charset="0"/>
              </a:rPr>
              <a:t>Karen Bailey</a:t>
            </a:r>
          </a:p>
          <a:p>
            <a:r>
              <a:rPr lang="en-US" sz="1200" dirty="0">
                <a:solidFill>
                  <a:schemeClr val="bg2">
                    <a:lumMod val="50000"/>
                  </a:schemeClr>
                </a:solidFill>
                <a:latin typeface="Corbel" panose="020B0503020204020204" pitchFamily="34" charset="0"/>
              </a:rPr>
              <a:t>Business Development Executive</a:t>
            </a:r>
          </a:p>
          <a:p>
            <a:r>
              <a:rPr lang="en-US" sz="1200" dirty="0">
                <a:solidFill>
                  <a:schemeClr val="bg2">
                    <a:lumMod val="50000"/>
                  </a:schemeClr>
                </a:solidFill>
                <a:latin typeface="Corbel" panose="020B0503020204020204" pitchFamily="34" charset="0"/>
              </a:rPr>
              <a:t>Location – Alpharetta, Georgia</a:t>
            </a:r>
          </a:p>
          <a:p>
            <a:r>
              <a:rPr lang="en-US" sz="1200" dirty="0">
                <a:solidFill>
                  <a:schemeClr val="bg2">
                    <a:lumMod val="50000"/>
                  </a:schemeClr>
                </a:solidFill>
                <a:latin typeface="Corbel" panose="020B0503020204020204" pitchFamily="34" charset="0"/>
              </a:rPr>
              <a:t>(678) 642-3446</a:t>
            </a:r>
          </a:p>
          <a:p>
            <a:r>
              <a:rPr lang="en-US" sz="1200" dirty="0">
                <a:solidFill>
                  <a:schemeClr val="accent1"/>
                </a:solidFill>
                <a:latin typeface="Corbel" panose="020B0503020204020204" pitchFamily="34" charset="0"/>
                <a:hlinkClick r:id="rId3"/>
              </a:rPr>
              <a:t>karen.bailey@techdata.com</a:t>
            </a:r>
            <a:r>
              <a:rPr lang="en-US" sz="1200" dirty="0">
                <a:solidFill>
                  <a:schemeClr val="accent1"/>
                </a:solidFill>
                <a:latin typeface="Corbel" panose="020B0503020204020204" pitchFamily="34" charset="0"/>
              </a:rPr>
              <a:t> </a:t>
            </a:r>
          </a:p>
        </p:txBody>
      </p:sp>
      <p:sp>
        <p:nvSpPr>
          <p:cNvPr id="14" name="Rectangle 3">
            <a:extLst>
              <a:ext uri="{FF2B5EF4-FFF2-40B4-BE49-F238E27FC236}">
                <a16:creationId xmlns:a16="http://schemas.microsoft.com/office/drawing/2014/main" id="{DE818381-56C2-4B7D-ABBE-45B1A3F6B80C}"/>
              </a:ext>
            </a:extLst>
          </p:cNvPr>
          <p:cNvSpPr txBox="1">
            <a:spLocks/>
          </p:cNvSpPr>
          <p:nvPr/>
        </p:nvSpPr>
        <p:spPr bwMode="auto">
          <a:xfrm>
            <a:off x="1531347" y="5106177"/>
            <a:ext cx="2406868" cy="1015663"/>
          </a:xfrm>
          <a:prstGeom prst="rect">
            <a:avLst/>
          </a:prstGeom>
          <a:noFill/>
          <a:ln>
            <a:noFill/>
          </a:ln>
        </p:spPr>
        <p:txBody>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marL="0" indent="0" defTabSz="457178">
              <a:spcBef>
                <a:spcPts val="0"/>
              </a:spcBef>
              <a:buNone/>
              <a:defRPr/>
            </a:pPr>
            <a:r>
              <a:rPr lang="en-US" altLang="en-US" sz="1200" b="1" dirty="0">
                <a:solidFill>
                  <a:srgbClr val="00558C"/>
                </a:solidFill>
                <a:latin typeface="Corbel"/>
                <a:cs typeface="Arial"/>
              </a:rPr>
              <a:t>Antonio Ruiz</a:t>
            </a:r>
          </a:p>
          <a:p>
            <a:pPr marL="0" indent="0" defTabSz="457178">
              <a:spcBef>
                <a:spcPts val="0"/>
              </a:spcBef>
              <a:buNone/>
              <a:defRPr/>
            </a:pPr>
            <a:r>
              <a:rPr lang="en-US" altLang="en-US" sz="1200" dirty="0">
                <a:solidFill>
                  <a:srgbClr val="00558C"/>
                </a:solidFill>
                <a:latin typeface="Corbel"/>
                <a:cs typeface="Arial"/>
              </a:rPr>
              <a:t>IBM Vendor  Business Executive </a:t>
            </a:r>
          </a:p>
          <a:p>
            <a:pPr marL="0" indent="0" defTabSz="457178">
              <a:spcBef>
                <a:spcPts val="0"/>
              </a:spcBef>
              <a:buNone/>
              <a:defRPr/>
            </a:pPr>
            <a:r>
              <a:rPr lang="en-US" altLang="en-US" sz="1200" dirty="0">
                <a:solidFill>
                  <a:srgbClr val="00558C"/>
                </a:solidFill>
                <a:latin typeface="Corbel"/>
                <a:cs typeface="Arial"/>
              </a:rPr>
              <a:t>Location – San Antonio, Texas</a:t>
            </a:r>
          </a:p>
          <a:p>
            <a:pPr marL="0" indent="0" defTabSz="457178">
              <a:spcBef>
                <a:spcPts val="0"/>
              </a:spcBef>
              <a:buNone/>
              <a:defRPr/>
            </a:pPr>
            <a:r>
              <a:rPr lang="en-US" altLang="en-US" sz="1200" dirty="0">
                <a:solidFill>
                  <a:srgbClr val="00558C"/>
                </a:solidFill>
                <a:latin typeface="Corbel"/>
                <a:cs typeface="Arial"/>
              </a:rPr>
              <a:t>(210) 683-2290</a:t>
            </a:r>
          </a:p>
          <a:p>
            <a:pPr marL="0" indent="0" defTabSz="457178">
              <a:spcBef>
                <a:spcPts val="0"/>
              </a:spcBef>
              <a:buNone/>
              <a:defRPr/>
            </a:pPr>
            <a:r>
              <a:rPr lang="en-US" altLang="en-US" sz="1200" dirty="0">
                <a:solidFill>
                  <a:srgbClr val="00558C"/>
                </a:solidFill>
                <a:latin typeface="Corbel"/>
                <a:cs typeface="Arial"/>
                <a:hlinkClick r:id="rId4"/>
              </a:rPr>
              <a:t>antonio.ruiz@techdata.com</a:t>
            </a:r>
            <a:r>
              <a:rPr lang="en-US" altLang="en-US" sz="1200" dirty="0">
                <a:solidFill>
                  <a:srgbClr val="00558C"/>
                </a:solidFill>
                <a:latin typeface="Corbel"/>
                <a:cs typeface="Arial"/>
              </a:rPr>
              <a:t> </a:t>
            </a:r>
          </a:p>
          <a:p>
            <a:pPr marL="0" indent="0" defTabSz="457178">
              <a:buNone/>
              <a:defRPr/>
            </a:pPr>
            <a:endParaRPr lang="en-US" altLang="en-US" sz="1200" b="1" kern="0" dirty="0">
              <a:solidFill>
                <a:srgbClr val="1F2A44"/>
              </a:solidFill>
              <a:latin typeface="Corbel"/>
              <a:ea typeface="Arial" charset="0"/>
              <a:cs typeface="Arial" charset="0"/>
            </a:endParaRPr>
          </a:p>
        </p:txBody>
      </p:sp>
      <p:sp>
        <p:nvSpPr>
          <p:cNvPr id="19" name="Rectangle 18">
            <a:extLst>
              <a:ext uri="{FF2B5EF4-FFF2-40B4-BE49-F238E27FC236}">
                <a16:creationId xmlns:a16="http://schemas.microsoft.com/office/drawing/2014/main" id="{4B4039C0-2619-4C17-A800-DC980B51A2B4}"/>
              </a:ext>
            </a:extLst>
          </p:cNvPr>
          <p:cNvSpPr/>
          <p:nvPr/>
        </p:nvSpPr>
        <p:spPr>
          <a:xfrm>
            <a:off x="1506567" y="2639988"/>
            <a:ext cx="2765801" cy="1015663"/>
          </a:xfrm>
          <a:prstGeom prst="rect">
            <a:avLst/>
          </a:prstGeom>
        </p:spPr>
        <p:txBody>
          <a:bodyPr wrap="square">
            <a:spAutoFit/>
          </a:bodyPr>
          <a:lstStyle/>
          <a:p>
            <a:pPr lvl="0">
              <a:defRPr/>
            </a:pPr>
            <a:r>
              <a:rPr lang="en-US" sz="1200" b="1" dirty="0">
                <a:solidFill>
                  <a:srgbClr val="00B1E2">
                    <a:lumMod val="50000"/>
                  </a:srgbClr>
                </a:solidFill>
                <a:latin typeface="Corbel"/>
              </a:rPr>
              <a:t>Rick Marshall</a:t>
            </a:r>
          </a:p>
          <a:p>
            <a:pPr lvl="0">
              <a:defRPr/>
            </a:pPr>
            <a:r>
              <a:rPr lang="en-US" sz="1200" dirty="0">
                <a:solidFill>
                  <a:srgbClr val="00B1E2">
                    <a:lumMod val="50000"/>
                  </a:srgbClr>
                </a:solidFill>
                <a:latin typeface="Corbel"/>
              </a:rPr>
              <a:t>Business Development Executive</a:t>
            </a:r>
          </a:p>
          <a:p>
            <a:pPr lvl="0">
              <a:defRPr/>
            </a:pPr>
            <a:r>
              <a:rPr lang="en-US" sz="1200" dirty="0">
                <a:solidFill>
                  <a:srgbClr val="00B1E2">
                    <a:lumMod val="50000"/>
                  </a:srgbClr>
                </a:solidFill>
                <a:latin typeface="Corbel"/>
              </a:rPr>
              <a:t>Location – Tempe, Arizona</a:t>
            </a:r>
          </a:p>
          <a:p>
            <a:pPr lvl="0">
              <a:defRPr/>
            </a:pPr>
            <a:r>
              <a:rPr lang="en-US" sz="1200" dirty="0">
                <a:solidFill>
                  <a:srgbClr val="00B1E2">
                    <a:lumMod val="50000"/>
                  </a:srgbClr>
                </a:solidFill>
                <a:latin typeface="Corbel"/>
              </a:rPr>
              <a:t>(480) 254-4420</a:t>
            </a:r>
          </a:p>
          <a:p>
            <a:pPr lvl="0">
              <a:defRPr/>
            </a:pPr>
            <a:r>
              <a:rPr lang="en-US" sz="1200" dirty="0">
                <a:solidFill>
                  <a:srgbClr val="00B1E2">
                    <a:lumMod val="50000"/>
                  </a:srgbClr>
                </a:solidFill>
                <a:hlinkClick r:id="rId5"/>
              </a:rPr>
              <a:t>Rick.Marshall@Techdata.com</a:t>
            </a:r>
            <a:r>
              <a:rPr lang="en-US" sz="1200" dirty="0">
                <a:solidFill>
                  <a:srgbClr val="00B1E2">
                    <a:lumMod val="50000"/>
                  </a:srgbClr>
                </a:solidFill>
              </a:rPr>
              <a:t> </a:t>
            </a:r>
            <a:endParaRPr lang="en-US" sz="1200" dirty="0">
              <a:solidFill>
                <a:srgbClr val="00B1E2">
                  <a:lumMod val="50000"/>
                </a:srgbClr>
              </a:solidFill>
              <a:latin typeface="Corbel"/>
            </a:endParaRPr>
          </a:p>
        </p:txBody>
      </p:sp>
      <p:sp>
        <p:nvSpPr>
          <p:cNvPr id="2" name="TextBox 1">
            <a:extLst>
              <a:ext uri="{FF2B5EF4-FFF2-40B4-BE49-F238E27FC236}">
                <a16:creationId xmlns:a16="http://schemas.microsoft.com/office/drawing/2014/main" id="{8423B60D-F372-4491-81AF-0C8D5214907C}"/>
              </a:ext>
            </a:extLst>
          </p:cNvPr>
          <p:cNvSpPr txBox="1"/>
          <p:nvPr/>
        </p:nvSpPr>
        <p:spPr>
          <a:xfrm>
            <a:off x="4914376" y="672963"/>
            <a:ext cx="7049727" cy="369332"/>
          </a:xfrm>
          <a:prstGeom prst="rect">
            <a:avLst/>
          </a:prstGeom>
          <a:noFill/>
        </p:spPr>
        <p:txBody>
          <a:bodyPr wrap="square" rtlCol="0">
            <a:spAutoFit/>
          </a:bodyPr>
          <a:lstStyle/>
          <a:p>
            <a:r>
              <a:rPr lang="en-US" b="1" dirty="0"/>
              <a:t>Business Development Executive Team Partner Coverage</a:t>
            </a:r>
            <a:endParaRPr lang="en-US" dirty="0"/>
          </a:p>
        </p:txBody>
      </p:sp>
      <p:sp>
        <p:nvSpPr>
          <p:cNvPr id="5" name="Rectangle 4">
            <a:extLst>
              <a:ext uri="{FF2B5EF4-FFF2-40B4-BE49-F238E27FC236}">
                <a16:creationId xmlns:a16="http://schemas.microsoft.com/office/drawing/2014/main" id="{AEF735DA-8867-4D58-A61F-056F30653AEF}"/>
              </a:ext>
            </a:extLst>
          </p:cNvPr>
          <p:cNvSpPr/>
          <p:nvPr/>
        </p:nvSpPr>
        <p:spPr>
          <a:xfrm>
            <a:off x="63189" y="659481"/>
            <a:ext cx="4839586" cy="369332"/>
          </a:xfrm>
          <a:prstGeom prst="rect">
            <a:avLst/>
          </a:prstGeom>
        </p:spPr>
        <p:txBody>
          <a:bodyPr wrap="square">
            <a:spAutoFit/>
          </a:bodyPr>
          <a:lstStyle/>
          <a:p>
            <a:r>
              <a:rPr lang="en-US" b="1" dirty="0"/>
              <a:t>Tech Data - IBM Security Brand Team </a:t>
            </a:r>
          </a:p>
        </p:txBody>
      </p:sp>
      <p:grpSp>
        <p:nvGrpSpPr>
          <p:cNvPr id="42" name="Group 41">
            <a:extLst>
              <a:ext uri="{FF2B5EF4-FFF2-40B4-BE49-F238E27FC236}">
                <a16:creationId xmlns:a16="http://schemas.microsoft.com/office/drawing/2014/main" id="{48832031-83FB-41ED-816B-73AD31D37B29}"/>
              </a:ext>
            </a:extLst>
          </p:cNvPr>
          <p:cNvGrpSpPr/>
          <p:nvPr/>
        </p:nvGrpSpPr>
        <p:grpSpPr>
          <a:xfrm>
            <a:off x="5678907" y="2180382"/>
            <a:ext cx="5730875" cy="3445025"/>
            <a:chOff x="533400" y="628650"/>
            <a:chExt cx="8397875" cy="5048250"/>
          </a:xfrm>
          <a:effectLst>
            <a:outerShdw blurRad="50800" dist="38100" dir="2700000" algn="tl" rotWithShape="0">
              <a:prstClr val="black">
                <a:alpha val="40000"/>
              </a:prstClr>
            </a:outerShdw>
          </a:effectLst>
        </p:grpSpPr>
        <p:sp>
          <p:nvSpPr>
            <p:cNvPr id="43" name="Freeform 65">
              <a:extLst>
                <a:ext uri="{FF2B5EF4-FFF2-40B4-BE49-F238E27FC236}">
                  <a16:creationId xmlns:a16="http://schemas.microsoft.com/office/drawing/2014/main" id="{8A7064F6-599D-47DB-8EE7-A5F48FE87C28}"/>
                </a:ext>
              </a:extLst>
            </p:cNvPr>
            <p:cNvSpPr>
              <a:spLocks/>
            </p:cNvSpPr>
            <p:nvPr/>
          </p:nvSpPr>
          <p:spPr bwMode="auto">
            <a:xfrm>
              <a:off x="936625" y="628650"/>
              <a:ext cx="1073150" cy="760412"/>
            </a:xfrm>
            <a:custGeom>
              <a:avLst/>
              <a:gdLst/>
              <a:ahLst/>
              <a:cxnLst>
                <a:cxn ang="0">
                  <a:pos x="24" y="104"/>
                </a:cxn>
                <a:cxn ang="0">
                  <a:pos x="16" y="236"/>
                </a:cxn>
                <a:cxn ang="0">
                  <a:pos x="31" y="236"/>
                </a:cxn>
                <a:cxn ang="0">
                  <a:pos x="23" y="264"/>
                </a:cxn>
                <a:cxn ang="0">
                  <a:pos x="10" y="249"/>
                </a:cxn>
                <a:cxn ang="0">
                  <a:pos x="0" y="282"/>
                </a:cxn>
                <a:cxn ang="0">
                  <a:pos x="47" y="309"/>
                </a:cxn>
                <a:cxn ang="0">
                  <a:pos x="49" y="321"/>
                </a:cxn>
                <a:cxn ang="0">
                  <a:pos x="61" y="323"/>
                </a:cxn>
                <a:cxn ang="0">
                  <a:pos x="123" y="420"/>
                </a:cxn>
                <a:cxn ang="0">
                  <a:pos x="192" y="416"/>
                </a:cxn>
                <a:cxn ang="0">
                  <a:pos x="243" y="439"/>
                </a:cxn>
                <a:cxn ang="0">
                  <a:pos x="268" y="435"/>
                </a:cxn>
                <a:cxn ang="0">
                  <a:pos x="423" y="439"/>
                </a:cxn>
                <a:cxn ang="0">
                  <a:pos x="599" y="479"/>
                </a:cxn>
                <a:cxn ang="0">
                  <a:pos x="602" y="427"/>
                </a:cxn>
                <a:cxn ang="0">
                  <a:pos x="676" y="120"/>
                </a:cxn>
                <a:cxn ang="0">
                  <a:pos x="208" y="0"/>
                </a:cxn>
                <a:cxn ang="0">
                  <a:pos x="211" y="90"/>
                </a:cxn>
                <a:cxn ang="0">
                  <a:pos x="188" y="164"/>
                </a:cxn>
                <a:cxn ang="0">
                  <a:pos x="185" y="203"/>
                </a:cxn>
                <a:cxn ang="0">
                  <a:pos x="135" y="217"/>
                </a:cxn>
                <a:cxn ang="0">
                  <a:pos x="132" y="198"/>
                </a:cxn>
                <a:cxn ang="0">
                  <a:pos x="172" y="173"/>
                </a:cxn>
                <a:cxn ang="0">
                  <a:pos x="169" y="154"/>
                </a:cxn>
                <a:cxn ang="0">
                  <a:pos x="134" y="157"/>
                </a:cxn>
                <a:cxn ang="0">
                  <a:pos x="160" y="134"/>
                </a:cxn>
                <a:cxn ang="0">
                  <a:pos x="180" y="118"/>
                </a:cxn>
                <a:cxn ang="0">
                  <a:pos x="28" y="23"/>
                </a:cxn>
                <a:cxn ang="0">
                  <a:pos x="16" y="50"/>
                </a:cxn>
                <a:cxn ang="0">
                  <a:pos x="24" y="104"/>
                </a:cxn>
                <a:cxn ang="0">
                  <a:pos x="24" y="104"/>
                </a:cxn>
              </a:cxnLst>
              <a:rect l="0" t="0" r="r" b="b"/>
              <a:pathLst>
                <a:path w="676" h="479">
                  <a:moveTo>
                    <a:pt x="24" y="104"/>
                  </a:moveTo>
                  <a:lnTo>
                    <a:pt x="16" y="236"/>
                  </a:lnTo>
                  <a:lnTo>
                    <a:pt x="31" y="236"/>
                  </a:lnTo>
                  <a:lnTo>
                    <a:pt x="23" y="264"/>
                  </a:lnTo>
                  <a:lnTo>
                    <a:pt x="10" y="249"/>
                  </a:lnTo>
                  <a:lnTo>
                    <a:pt x="0" y="282"/>
                  </a:lnTo>
                  <a:lnTo>
                    <a:pt x="47" y="309"/>
                  </a:lnTo>
                  <a:lnTo>
                    <a:pt x="49" y="321"/>
                  </a:lnTo>
                  <a:lnTo>
                    <a:pt x="61" y="323"/>
                  </a:lnTo>
                  <a:lnTo>
                    <a:pt x="123" y="420"/>
                  </a:lnTo>
                  <a:lnTo>
                    <a:pt x="192" y="416"/>
                  </a:lnTo>
                  <a:lnTo>
                    <a:pt x="243" y="439"/>
                  </a:lnTo>
                  <a:lnTo>
                    <a:pt x="268" y="435"/>
                  </a:lnTo>
                  <a:lnTo>
                    <a:pt x="423" y="439"/>
                  </a:lnTo>
                  <a:lnTo>
                    <a:pt x="599" y="479"/>
                  </a:lnTo>
                  <a:lnTo>
                    <a:pt x="602" y="427"/>
                  </a:lnTo>
                  <a:lnTo>
                    <a:pt x="676" y="120"/>
                  </a:lnTo>
                  <a:lnTo>
                    <a:pt x="208" y="0"/>
                  </a:lnTo>
                  <a:lnTo>
                    <a:pt x="211" y="90"/>
                  </a:lnTo>
                  <a:lnTo>
                    <a:pt x="188" y="164"/>
                  </a:lnTo>
                  <a:lnTo>
                    <a:pt x="185" y="203"/>
                  </a:lnTo>
                  <a:lnTo>
                    <a:pt x="135" y="217"/>
                  </a:lnTo>
                  <a:lnTo>
                    <a:pt x="132" y="198"/>
                  </a:lnTo>
                  <a:lnTo>
                    <a:pt x="172" y="173"/>
                  </a:lnTo>
                  <a:lnTo>
                    <a:pt x="169" y="154"/>
                  </a:lnTo>
                  <a:lnTo>
                    <a:pt x="134" y="157"/>
                  </a:lnTo>
                  <a:lnTo>
                    <a:pt x="160" y="134"/>
                  </a:lnTo>
                  <a:lnTo>
                    <a:pt x="180" y="118"/>
                  </a:lnTo>
                  <a:lnTo>
                    <a:pt x="28" y="23"/>
                  </a:lnTo>
                  <a:lnTo>
                    <a:pt x="16" y="50"/>
                  </a:lnTo>
                  <a:lnTo>
                    <a:pt x="24" y="104"/>
                  </a:lnTo>
                  <a:lnTo>
                    <a:pt x="24" y="104"/>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67">
              <a:extLst>
                <a:ext uri="{FF2B5EF4-FFF2-40B4-BE49-F238E27FC236}">
                  <a16:creationId xmlns:a16="http://schemas.microsoft.com/office/drawing/2014/main" id="{86DBBACD-C193-468C-874F-307AE0295F50}"/>
                </a:ext>
              </a:extLst>
            </p:cNvPr>
            <p:cNvSpPr>
              <a:spLocks/>
            </p:cNvSpPr>
            <p:nvPr/>
          </p:nvSpPr>
          <p:spPr bwMode="auto">
            <a:xfrm>
              <a:off x="1928813" y="2246313"/>
              <a:ext cx="909638" cy="1106487"/>
            </a:xfrm>
            <a:custGeom>
              <a:avLst/>
              <a:gdLst/>
              <a:ahLst/>
              <a:cxnLst>
                <a:cxn ang="0">
                  <a:pos x="125" y="0"/>
                </a:cxn>
                <a:cxn ang="0">
                  <a:pos x="402" y="51"/>
                </a:cxn>
                <a:cxn ang="0">
                  <a:pos x="381" y="172"/>
                </a:cxn>
                <a:cxn ang="0">
                  <a:pos x="573" y="202"/>
                </a:cxn>
                <a:cxn ang="0">
                  <a:pos x="499" y="697"/>
                </a:cxn>
                <a:cxn ang="0">
                  <a:pos x="0" y="614"/>
                </a:cxn>
                <a:cxn ang="0">
                  <a:pos x="125" y="0"/>
                </a:cxn>
                <a:cxn ang="0">
                  <a:pos x="125" y="0"/>
                </a:cxn>
              </a:cxnLst>
              <a:rect l="0" t="0" r="r" b="b"/>
              <a:pathLst>
                <a:path w="573" h="697">
                  <a:moveTo>
                    <a:pt x="125" y="0"/>
                  </a:moveTo>
                  <a:lnTo>
                    <a:pt x="402" y="51"/>
                  </a:lnTo>
                  <a:lnTo>
                    <a:pt x="381" y="172"/>
                  </a:lnTo>
                  <a:lnTo>
                    <a:pt x="573" y="202"/>
                  </a:lnTo>
                  <a:lnTo>
                    <a:pt x="499" y="697"/>
                  </a:lnTo>
                  <a:lnTo>
                    <a:pt x="0" y="614"/>
                  </a:lnTo>
                  <a:lnTo>
                    <a:pt x="125" y="0"/>
                  </a:lnTo>
                  <a:lnTo>
                    <a:pt x="125"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68">
              <a:extLst>
                <a:ext uri="{FF2B5EF4-FFF2-40B4-BE49-F238E27FC236}">
                  <a16:creationId xmlns:a16="http://schemas.microsoft.com/office/drawing/2014/main" id="{C0D457EB-1FED-4205-9203-57971B4D1368}"/>
                </a:ext>
              </a:extLst>
            </p:cNvPr>
            <p:cNvSpPr>
              <a:spLocks/>
            </p:cNvSpPr>
            <p:nvPr/>
          </p:nvSpPr>
          <p:spPr bwMode="auto">
            <a:xfrm>
              <a:off x="654050" y="1093788"/>
              <a:ext cx="1281113" cy="1058862"/>
            </a:xfrm>
            <a:custGeom>
              <a:avLst/>
              <a:gdLst/>
              <a:ahLst/>
              <a:cxnLst>
                <a:cxn ang="0">
                  <a:pos x="0" y="498"/>
                </a:cxn>
                <a:cxn ang="0">
                  <a:pos x="35" y="329"/>
                </a:cxn>
                <a:cxn ang="0">
                  <a:pos x="76" y="280"/>
                </a:cxn>
                <a:cxn ang="0">
                  <a:pos x="174" y="0"/>
                </a:cxn>
                <a:cxn ang="0">
                  <a:pos x="225" y="14"/>
                </a:cxn>
                <a:cxn ang="0">
                  <a:pos x="227" y="26"/>
                </a:cxn>
                <a:cxn ang="0">
                  <a:pos x="239" y="28"/>
                </a:cxn>
                <a:cxn ang="0">
                  <a:pos x="301" y="125"/>
                </a:cxn>
                <a:cxn ang="0">
                  <a:pos x="370" y="123"/>
                </a:cxn>
                <a:cxn ang="0">
                  <a:pos x="421" y="146"/>
                </a:cxn>
                <a:cxn ang="0">
                  <a:pos x="446" y="141"/>
                </a:cxn>
                <a:cxn ang="0">
                  <a:pos x="601" y="146"/>
                </a:cxn>
                <a:cxn ang="0">
                  <a:pos x="777" y="185"/>
                </a:cxn>
                <a:cxn ang="0">
                  <a:pos x="786" y="208"/>
                </a:cxn>
                <a:cxn ang="0">
                  <a:pos x="807" y="238"/>
                </a:cxn>
                <a:cxn ang="0">
                  <a:pos x="747" y="327"/>
                </a:cxn>
                <a:cxn ang="0">
                  <a:pos x="710" y="361"/>
                </a:cxn>
                <a:cxn ang="0">
                  <a:pos x="705" y="386"/>
                </a:cxn>
                <a:cxn ang="0">
                  <a:pos x="726" y="412"/>
                </a:cxn>
                <a:cxn ang="0">
                  <a:pos x="701" y="467"/>
                </a:cxn>
                <a:cxn ang="0">
                  <a:pos x="652" y="667"/>
                </a:cxn>
                <a:cxn ang="0">
                  <a:pos x="380" y="602"/>
                </a:cxn>
                <a:cxn ang="0">
                  <a:pos x="0" y="498"/>
                </a:cxn>
                <a:cxn ang="0">
                  <a:pos x="0" y="498"/>
                </a:cxn>
              </a:cxnLst>
              <a:rect l="0" t="0" r="r" b="b"/>
              <a:pathLst>
                <a:path w="807" h="667">
                  <a:moveTo>
                    <a:pt x="0" y="498"/>
                  </a:moveTo>
                  <a:lnTo>
                    <a:pt x="35" y="329"/>
                  </a:lnTo>
                  <a:lnTo>
                    <a:pt x="76" y="280"/>
                  </a:lnTo>
                  <a:lnTo>
                    <a:pt x="174" y="0"/>
                  </a:lnTo>
                  <a:lnTo>
                    <a:pt x="225" y="14"/>
                  </a:lnTo>
                  <a:lnTo>
                    <a:pt x="227" y="26"/>
                  </a:lnTo>
                  <a:lnTo>
                    <a:pt x="239" y="28"/>
                  </a:lnTo>
                  <a:lnTo>
                    <a:pt x="301" y="125"/>
                  </a:lnTo>
                  <a:lnTo>
                    <a:pt x="370" y="123"/>
                  </a:lnTo>
                  <a:lnTo>
                    <a:pt x="421" y="146"/>
                  </a:lnTo>
                  <a:lnTo>
                    <a:pt x="446" y="141"/>
                  </a:lnTo>
                  <a:lnTo>
                    <a:pt x="601" y="146"/>
                  </a:lnTo>
                  <a:lnTo>
                    <a:pt x="777" y="185"/>
                  </a:lnTo>
                  <a:lnTo>
                    <a:pt x="786" y="208"/>
                  </a:lnTo>
                  <a:lnTo>
                    <a:pt x="807" y="238"/>
                  </a:lnTo>
                  <a:lnTo>
                    <a:pt x="747" y="327"/>
                  </a:lnTo>
                  <a:lnTo>
                    <a:pt x="710" y="361"/>
                  </a:lnTo>
                  <a:lnTo>
                    <a:pt x="705" y="386"/>
                  </a:lnTo>
                  <a:lnTo>
                    <a:pt x="726" y="412"/>
                  </a:lnTo>
                  <a:lnTo>
                    <a:pt x="701" y="467"/>
                  </a:lnTo>
                  <a:lnTo>
                    <a:pt x="652" y="667"/>
                  </a:lnTo>
                  <a:lnTo>
                    <a:pt x="380" y="602"/>
                  </a:lnTo>
                  <a:lnTo>
                    <a:pt x="0" y="498"/>
                  </a:lnTo>
                  <a:lnTo>
                    <a:pt x="0" y="498"/>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69">
              <a:extLst>
                <a:ext uri="{FF2B5EF4-FFF2-40B4-BE49-F238E27FC236}">
                  <a16:creationId xmlns:a16="http://schemas.microsoft.com/office/drawing/2014/main" id="{A2836F31-0B7E-427F-BB48-2A256ADA780E}"/>
                </a:ext>
              </a:extLst>
            </p:cNvPr>
            <p:cNvSpPr>
              <a:spLocks/>
            </p:cNvSpPr>
            <p:nvPr/>
          </p:nvSpPr>
          <p:spPr bwMode="auto">
            <a:xfrm>
              <a:off x="533400" y="1884363"/>
              <a:ext cx="1273175" cy="2122487"/>
            </a:xfrm>
            <a:custGeom>
              <a:avLst/>
              <a:gdLst/>
              <a:ahLst/>
              <a:cxnLst>
                <a:cxn ang="0">
                  <a:pos x="26" y="272"/>
                </a:cxn>
                <a:cxn ang="0">
                  <a:pos x="4" y="376"/>
                </a:cxn>
                <a:cxn ang="0">
                  <a:pos x="81" y="543"/>
                </a:cxn>
                <a:cxn ang="0">
                  <a:pos x="95" y="532"/>
                </a:cxn>
                <a:cxn ang="0">
                  <a:pos x="120" y="603"/>
                </a:cxn>
                <a:cxn ang="0">
                  <a:pos x="81" y="553"/>
                </a:cxn>
                <a:cxn ang="0">
                  <a:pos x="72" y="631"/>
                </a:cxn>
                <a:cxn ang="0">
                  <a:pos x="116" y="679"/>
                </a:cxn>
                <a:cxn ang="0">
                  <a:pos x="86" y="744"/>
                </a:cxn>
                <a:cxn ang="0">
                  <a:pos x="171" y="922"/>
                </a:cxn>
                <a:cxn ang="0">
                  <a:pos x="152" y="987"/>
                </a:cxn>
                <a:cxn ang="0">
                  <a:pos x="263" y="1038"/>
                </a:cxn>
                <a:cxn ang="0">
                  <a:pos x="303" y="1091"/>
                </a:cxn>
                <a:cxn ang="0">
                  <a:pos x="351" y="1108"/>
                </a:cxn>
                <a:cxn ang="0">
                  <a:pos x="351" y="1140"/>
                </a:cxn>
                <a:cxn ang="0">
                  <a:pos x="381" y="1147"/>
                </a:cxn>
                <a:cxn ang="0">
                  <a:pos x="446" y="1249"/>
                </a:cxn>
                <a:cxn ang="0">
                  <a:pos x="446" y="1322"/>
                </a:cxn>
                <a:cxn ang="0">
                  <a:pos x="731" y="1337"/>
                </a:cxn>
                <a:cxn ang="0">
                  <a:pos x="714" y="1309"/>
                </a:cxn>
                <a:cxn ang="0">
                  <a:pos x="723" y="1265"/>
                </a:cxn>
                <a:cxn ang="0">
                  <a:pos x="768" y="1193"/>
                </a:cxn>
                <a:cxn ang="0">
                  <a:pos x="802" y="1172"/>
                </a:cxn>
                <a:cxn ang="0">
                  <a:pos x="782" y="1145"/>
                </a:cxn>
                <a:cxn ang="0">
                  <a:pos x="770" y="1075"/>
                </a:cxn>
                <a:cxn ang="0">
                  <a:pos x="360" y="460"/>
                </a:cxn>
                <a:cxn ang="0">
                  <a:pos x="456" y="104"/>
                </a:cxn>
                <a:cxn ang="0">
                  <a:pos x="76" y="0"/>
                </a:cxn>
                <a:cxn ang="0">
                  <a:pos x="65" y="21"/>
                </a:cxn>
                <a:cxn ang="0">
                  <a:pos x="0" y="178"/>
                </a:cxn>
                <a:cxn ang="0">
                  <a:pos x="26" y="272"/>
                </a:cxn>
                <a:cxn ang="0">
                  <a:pos x="26" y="272"/>
                </a:cxn>
              </a:cxnLst>
              <a:rect l="0" t="0" r="r" b="b"/>
              <a:pathLst>
                <a:path w="802" h="1337">
                  <a:moveTo>
                    <a:pt x="26" y="272"/>
                  </a:moveTo>
                  <a:lnTo>
                    <a:pt x="4" y="376"/>
                  </a:lnTo>
                  <a:lnTo>
                    <a:pt x="81" y="543"/>
                  </a:lnTo>
                  <a:lnTo>
                    <a:pt x="95" y="532"/>
                  </a:lnTo>
                  <a:lnTo>
                    <a:pt x="120" y="603"/>
                  </a:lnTo>
                  <a:lnTo>
                    <a:pt x="81" y="553"/>
                  </a:lnTo>
                  <a:lnTo>
                    <a:pt x="72" y="631"/>
                  </a:lnTo>
                  <a:lnTo>
                    <a:pt x="116" y="679"/>
                  </a:lnTo>
                  <a:lnTo>
                    <a:pt x="86" y="744"/>
                  </a:lnTo>
                  <a:lnTo>
                    <a:pt x="171" y="922"/>
                  </a:lnTo>
                  <a:lnTo>
                    <a:pt x="152" y="987"/>
                  </a:lnTo>
                  <a:lnTo>
                    <a:pt x="263" y="1038"/>
                  </a:lnTo>
                  <a:lnTo>
                    <a:pt x="303" y="1091"/>
                  </a:lnTo>
                  <a:lnTo>
                    <a:pt x="351" y="1108"/>
                  </a:lnTo>
                  <a:lnTo>
                    <a:pt x="351" y="1140"/>
                  </a:lnTo>
                  <a:lnTo>
                    <a:pt x="381" y="1147"/>
                  </a:lnTo>
                  <a:lnTo>
                    <a:pt x="446" y="1249"/>
                  </a:lnTo>
                  <a:lnTo>
                    <a:pt x="446" y="1322"/>
                  </a:lnTo>
                  <a:lnTo>
                    <a:pt x="731" y="1337"/>
                  </a:lnTo>
                  <a:lnTo>
                    <a:pt x="714" y="1309"/>
                  </a:lnTo>
                  <a:lnTo>
                    <a:pt x="723" y="1265"/>
                  </a:lnTo>
                  <a:lnTo>
                    <a:pt x="768" y="1193"/>
                  </a:lnTo>
                  <a:lnTo>
                    <a:pt x="802" y="1172"/>
                  </a:lnTo>
                  <a:lnTo>
                    <a:pt x="782" y="1145"/>
                  </a:lnTo>
                  <a:lnTo>
                    <a:pt x="770" y="1075"/>
                  </a:lnTo>
                  <a:lnTo>
                    <a:pt x="360" y="460"/>
                  </a:lnTo>
                  <a:lnTo>
                    <a:pt x="456" y="104"/>
                  </a:lnTo>
                  <a:lnTo>
                    <a:pt x="76" y="0"/>
                  </a:lnTo>
                  <a:lnTo>
                    <a:pt x="65" y="21"/>
                  </a:lnTo>
                  <a:lnTo>
                    <a:pt x="0" y="178"/>
                  </a:lnTo>
                  <a:lnTo>
                    <a:pt x="26" y="272"/>
                  </a:lnTo>
                  <a:lnTo>
                    <a:pt x="26" y="272"/>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70">
              <a:extLst>
                <a:ext uri="{FF2B5EF4-FFF2-40B4-BE49-F238E27FC236}">
                  <a16:creationId xmlns:a16="http://schemas.microsoft.com/office/drawing/2014/main" id="{E6CD8778-D5FB-4DA7-AF4A-9D76A7059399}"/>
                </a:ext>
              </a:extLst>
            </p:cNvPr>
            <p:cNvSpPr>
              <a:spLocks/>
            </p:cNvSpPr>
            <p:nvPr/>
          </p:nvSpPr>
          <p:spPr bwMode="auto">
            <a:xfrm>
              <a:off x="1104900" y="2049463"/>
              <a:ext cx="1022350" cy="1541462"/>
            </a:xfrm>
            <a:custGeom>
              <a:avLst/>
              <a:gdLst/>
              <a:ahLst/>
              <a:cxnLst>
                <a:cxn ang="0">
                  <a:pos x="0" y="356"/>
                </a:cxn>
                <a:cxn ang="0">
                  <a:pos x="410" y="971"/>
                </a:cxn>
                <a:cxn ang="0">
                  <a:pos x="424" y="839"/>
                </a:cxn>
                <a:cxn ang="0">
                  <a:pos x="447" y="832"/>
                </a:cxn>
                <a:cxn ang="0">
                  <a:pos x="486" y="855"/>
                </a:cxn>
                <a:cxn ang="0">
                  <a:pos x="519" y="738"/>
                </a:cxn>
                <a:cxn ang="0">
                  <a:pos x="644" y="124"/>
                </a:cxn>
                <a:cxn ang="0">
                  <a:pos x="368" y="65"/>
                </a:cxn>
                <a:cxn ang="0">
                  <a:pos x="96" y="0"/>
                </a:cxn>
                <a:cxn ang="0">
                  <a:pos x="0" y="356"/>
                </a:cxn>
                <a:cxn ang="0">
                  <a:pos x="0" y="356"/>
                </a:cxn>
              </a:cxnLst>
              <a:rect l="0" t="0" r="r" b="b"/>
              <a:pathLst>
                <a:path w="644" h="971">
                  <a:moveTo>
                    <a:pt x="0" y="356"/>
                  </a:moveTo>
                  <a:lnTo>
                    <a:pt x="410" y="971"/>
                  </a:lnTo>
                  <a:lnTo>
                    <a:pt x="424" y="839"/>
                  </a:lnTo>
                  <a:lnTo>
                    <a:pt x="447" y="832"/>
                  </a:lnTo>
                  <a:lnTo>
                    <a:pt x="486" y="855"/>
                  </a:lnTo>
                  <a:lnTo>
                    <a:pt x="519" y="738"/>
                  </a:lnTo>
                  <a:lnTo>
                    <a:pt x="644" y="124"/>
                  </a:lnTo>
                  <a:lnTo>
                    <a:pt x="368" y="65"/>
                  </a:lnTo>
                  <a:lnTo>
                    <a:pt x="96" y="0"/>
                  </a:lnTo>
                  <a:lnTo>
                    <a:pt x="0" y="356"/>
                  </a:lnTo>
                  <a:lnTo>
                    <a:pt x="0" y="356"/>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71">
              <a:extLst>
                <a:ext uri="{FF2B5EF4-FFF2-40B4-BE49-F238E27FC236}">
                  <a16:creationId xmlns:a16="http://schemas.microsoft.com/office/drawing/2014/main" id="{844FDCE8-4C90-4057-BB49-34995E30B96E}"/>
                </a:ext>
              </a:extLst>
            </p:cNvPr>
            <p:cNvSpPr>
              <a:spLocks/>
            </p:cNvSpPr>
            <p:nvPr/>
          </p:nvSpPr>
          <p:spPr bwMode="auto">
            <a:xfrm>
              <a:off x="1689100" y="815975"/>
              <a:ext cx="962025" cy="1511300"/>
            </a:xfrm>
            <a:custGeom>
              <a:avLst/>
              <a:gdLst/>
              <a:ahLst/>
              <a:cxnLst>
                <a:cxn ang="0">
                  <a:pos x="0" y="842"/>
                </a:cxn>
                <a:cxn ang="0">
                  <a:pos x="49" y="642"/>
                </a:cxn>
                <a:cxn ang="0">
                  <a:pos x="74" y="587"/>
                </a:cxn>
                <a:cxn ang="0">
                  <a:pos x="53" y="561"/>
                </a:cxn>
                <a:cxn ang="0">
                  <a:pos x="58" y="536"/>
                </a:cxn>
                <a:cxn ang="0">
                  <a:pos x="95" y="502"/>
                </a:cxn>
                <a:cxn ang="0">
                  <a:pos x="155" y="413"/>
                </a:cxn>
                <a:cxn ang="0">
                  <a:pos x="134" y="383"/>
                </a:cxn>
                <a:cxn ang="0">
                  <a:pos x="125" y="360"/>
                </a:cxn>
                <a:cxn ang="0">
                  <a:pos x="128" y="309"/>
                </a:cxn>
                <a:cxn ang="0">
                  <a:pos x="202" y="0"/>
                </a:cxn>
                <a:cxn ang="0">
                  <a:pos x="282" y="18"/>
                </a:cxn>
                <a:cxn ang="0">
                  <a:pos x="255" y="138"/>
                </a:cxn>
                <a:cxn ang="0">
                  <a:pos x="273" y="180"/>
                </a:cxn>
                <a:cxn ang="0">
                  <a:pos x="275" y="206"/>
                </a:cxn>
                <a:cxn ang="0">
                  <a:pos x="266" y="212"/>
                </a:cxn>
                <a:cxn ang="0">
                  <a:pos x="296" y="240"/>
                </a:cxn>
                <a:cxn ang="0">
                  <a:pos x="328" y="317"/>
                </a:cxn>
                <a:cxn ang="0">
                  <a:pos x="338" y="386"/>
                </a:cxn>
                <a:cxn ang="0">
                  <a:pos x="343" y="423"/>
                </a:cxn>
                <a:cxn ang="0">
                  <a:pos x="321" y="458"/>
                </a:cxn>
                <a:cxn ang="0">
                  <a:pos x="336" y="474"/>
                </a:cxn>
                <a:cxn ang="0">
                  <a:pos x="379" y="451"/>
                </a:cxn>
                <a:cxn ang="0">
                  <a:pos x="407" y="573"/>
                </a:cxn>
                <a:cxn ang="0">
                  <a:pos x="426" y="580"/>
                </a:cxn>
                <a:cxn ang="0">
                  <a:pos x="430" y="615"/>
                </a:cxn>
                <a:cxn ang="0">
                  <a:pos x="484" y="629"/>
                </a:cxn>
                <a:cxn ang="0">
                  <a:pos x="571" y="629"/>
                </a:cxn>
                <a:cxn ang="0">
                  <a:pos x="606" y="645"/>
                </a:cxn>
                <a:cxn ang="0">
                  <a:pos x="555" y="952"/>
                </a:cxn>
                <a:cxn ang="0">
                  <a:pos x="276" y="901"/>
                </a:cxn>
                <a:cxn ang="0">
                  <a:pos x="0" y="842"/>
                </a:cxn>
                <a:cxn ang="0">
                  <a:pos x="0" y="842"/>
                </a:cxn>
              </a:cxnLst>
              <a:rect l="0" t="0" r="r" b="b"/>
              <a:pathLst>
                <a:path w="606" h="952">
                  <a:moveTo>
                    <a:pt x="0" y="842"/>
                  </a:moveTo>
                  <a:lnTo>
                    <a:pt x="49" y="642"/>
                  </a:lnTo>
                  <a:lnTo>
                    <a:pt x="74" y="587"/>
                  </a:lnTo>
                  <a:lnTo>
                    <a:pt x="53" y="561"/>
                  </a:lnTo>
                  <a:lnTo>
                    <a:pt x="58" y="536"/>
                  </a:lnTo>
                  <a:lnTo>
                    <a:pt x="95" y="502"/>
                  </a:lnTo>
                  <a:lnTo>
                    <a:pt x="155" y="413"/>
                  </a:lnTo>
                  <a:lnTo>
                    <a:pt x="134" y="383"/>
                  </a:lnTo>
                  <a:lnTo>
                    <a:pt x="125" y="360"/>
                  </a:lnTo>
                  <a:lnTo>
                    <a:pt x="128" y="309"/>
                  </a:lnTo>
                  <a:lnTo>
                    <a:pt x="202" y="0"/>
                  </a:lnTo>
                  <a:lnTo>
                    <a:pt x="282" y="18"/>
                  </a:lnTo>
                  <a:lnTo>
                    <a:pt x="255" y="138"/>
                  </a:lnTo>
                  <a:lnTo>
                    <a:pt x="273" y="180"/>
                  </a:lnTo>
                  <a:lnTo>
                    <a:pt x="275" y="206"/>
                  </a:lnTo>
                  <a:lnTo>
                    <a:pt x="266" y="212"/>
                  </a:lnTo>
                  <a:lnTo>
                    <a:pt x="296" y="240"/>
                  </a:lnTo>
                  <a:lnTo>
                    <a:pt x="328" y="317"/>
                  </a:lnTo>
                  <a:lnTo>
                    <a:pt x="338" y="386"/>
                  </a:lnTo>
                  <a:lnTo>
                    <a:pt x="343" y="423"/>
                  </a:lnTo>
                  <a:lnTo>
                    <a:pt x="321" y="458"/>
                  </a:lnTo>
                  <a:lnTo>
                    <a:pt x="336" y="474"/>
                  </a:lnTo>
                  <a:lnTo>
                    <a:pt x="379" y="451"/>
                  </a:lnTo>
                  <a:lnTo>
                    <a:pt x="407" y="573"/>
                  </a:lnTo>
                  <a:lnTo>
                    <a:pt x="426" y="580"/>
                  </a:lnTo>
                  <a:lnTo>
                    <a:pt x="430" y="615"/>
                  </a:lnTo>
                  <a:lnTo>
                    <a:pt x="484" y="629"/>
                  </a:lnTo>
                  <a:lnTo>
                    <a:pt x="571" y="629"/>
                  </a:lnTo>
                  <a:lnTo>
                    <a:pt x="606" y="645"/>
                  </a:lnTo>
                  <a:lnTo>
                    <a:pt x="555" y="952"/>
                  </a:lnTo>
                  <a:lnTo>
                    <a:pt x="276" y="901"/>
                  </a:lnTo>
                  <a:lnTo>
                    <a:pt x="0" y="842"/>
                  </a:lnTo>
                  <a:lnTo>
                    <a:pt x="0" y="842"/>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72">
              <a:extLst>
                <a:ext uri="{FF2B5EF4-FFF2-40B4-BE49-F238E27FC236}">
                  <a16:creationId xmlns:a16="http://schemas.microsoft.com/office/drawing/2014/main" id="{21CB12B3-08A5-47BE-BE3F-EBE789B9BCEC}"/>
                </a:ext>
              </a:extLst>
            </p:cNvPr>
            <p:cNvSpPr>
              <a:spLocks/>
            </p:cNvSpPr>
            <p:nvPr/>
          </p:nvSpPr>
          <p:spPr bwMode="auto">
            <a:xfrm>
              <a:off x="2093913" y="844550"/>
              <a:ext cx="1646238" cy="1017587"/>
            </a:xfrm>
            <a:custGeom>
              <a:avLst/>
              <a:gdLst/>
              <a:ahLst/>
              <a:cxnLst>
                <a:cxn ang="0">
                  <a:pos x="18" y="162"/>
                </a:cxn>
                <a:cxn ang="0">
                  <a:pos x="20" y="188"/>
                </a:cxn>
                <a:cxn ang="0">
                  <a:pos x="11" y="194"/>
                </a:cxn>
                <a:cxn ang="0">
                  <a:pos x="41" y="222"/>
                </a:cxn>
                <a:cxn ang="0">
                  <a:pos x="73" y="299"/>
                </a:cxn>
                <a:cxn ang="0">
                  <a:pos x="83" y="368"/>
                </a:cxn>
                <a:cxn ang="0">
                  <a:pos x="88" y="405"/>
                </a:cxn>
                <a:cxn ang="0">
                  <a:pos x="66" y="440"/>
                </a:cxn>
                <a:cxn ang="0">
                  <a:pos x="81" y="456"/>
                </a:cxn>
                <a:cxn ang="0">
                  <a:pos x="124" y="433"/>
                </a:cxn>
                <a:cxn ang="0">
                  <a:pos x="152" y="555"/>
                </a:cxn>
                <a:cxn ang="0">
                  <a:pos x="171" y="562"/>
                </a:cxn>
                <a:cxn ang="0">
                  <a:pos x="175" y="597"/>
                </a:cxn>
                <a:cxn ang="0">
                  <a:pos x="191" y="613"/>
                </a:cxn>
                <a:cxn ang="0">
                  <a:pos x="229" y="611"/>
                </a:cxn>
                <a:cxn ang="0">
                  <a:pos x="316" y="611"/>
                </a:cxn>
                <a:cxn ang="0">
                  <a:pos x="351" y="627"/>
                </a:cxn>
                <a:cxn ang="0">
                  <a:pos x="362" y="564"/>
                </a:cxn>
                <a:cxn ang="0">
                  <a:pos x="644" y="606"/>
                </a:cxn>
                <a:cxn ang="0">
                  <a:pos x="991" y="641"/>
                </a:cxn>
                <a:cxn ang="0">
                  <a:pos x="1001" y="525"/>
                </a:cxn>
                <a:cxn ang="0">
                  <a:pos x="1037" y="150"/>
                </a:cxn>
                <a:cxn ang="0">
                  <a:pos x="577" y="97"/>
                </a:cxn>
                <a:cxn ang="0">
                  <a:pos x="349" y="62"/>
                </a:cxn>
                <a:cxn ang="0">
                  <a:pos x="27" y="0"/>
                </a:cxn>
                <a:cxn ang="0">
                  <a:pos x="0" y="120"/>
                </a:cxn>
                <a:cxn ang="0">
                  <a:pos x="18" y="162"/>
                </a:cxn>
                <a:cxn ang="0">
                  <a:pos x="18" y="162"/>
                </a:cxn>
              </a:cxnLst>
              <a:rect l="0" t="0" r="r" b="b"/>
              <a:pathLst>
                <a:path w="1037" h="641">
                  <a:moveTo>
                    <a:pt x="18" y="162"/>
                  </a:moveTo>
                  <a:lnTo>
                    <a:pt x="20" y="188"/>
                  </a:lnTo>
                  <a:lnTo>
                    <a:pt x="11" y="194"/>
                  </a:lnTo>
                  <a:lnTo>
                    <a:pt x="41" y="222"/>
                  </a:lnTo>
                  <a:lnTo>
                    <a:pt x="73" y="299"/>
                  </a:lnTo>
                  <a:lnTo>
                    <a:pt x="83" y="368"/>
                  </a:lnTo>
                  <a:lnTo>
                    <a:pt x="88" y="405"/>
                  </a:lnTo>
                  <a:lnTo>
                    <a:pt x="66" y="440"/>
                  </a:lnTo>
                  <a:lnTo>
                    <a:pt x="81" y="456"/>
                  </a:lnTo>
                  <a:lnTo>
                    <a:pt x="124" y="433"/>
                  </a:lnTo>
                  <a:lnTo>
                    <a:pt x="152" y="555"/>
                  </a:lnTo>
                  <a:lnTo>
                    <a:pt x="171" y="562"/>
                  </a:lnTo>
                  <a:lnTo>
                    <a:pt x="175" y="597"/>
                  </a:lnTo>
                  <a:lnTo>
                    <a:pt x="191" y="613"/>
                  </a:lnTo>
                  <a:lnTo>
                    <a:pt x="229" y="611"/>
                  </a:lnTo>
                  <a:lnTo>
                    <a:pt x="316" y="611"/>
                  </a:lnTo>
                  <a:lnTo>
                    <a:pt x="351" y="627"/>
                  </a:lnTo>
                  <a:lnTo>
                    <a:pt x="362" y="564"/>
                  </a:lnTo>
                  <a:lnTo>
                    <a:pt x="644" y="606"/>
                  </a:lnTo>
                  <a:lnTo>
                    <a:pt x="991" y="641"/>
                  </a:lnTo>
                  <a:lnTo>
                    <a:pt x="1001" y="525"/>
                  </a:lnTo>
                  <a:lnTo>
                    <a:pt x="1037" y="150"/>
                  </a:lnTo>
                  <a:lnTo>
                    <a:pt x="577" y="97"/>
                  </a:lnTo>
                  <a:lnTo>
                    <a:pt x="349" y="62"/>
                  </a:lnTo>
                  <a:lnTo>
                    <a:pt x="27" y="0"/>
                  </a:lnTo>
                  <a:lnTo>
                    <a:pt x="0" y="120"/>
                  </a:lnTo>
                  <a:lnTo>
                    <a:pt x="18" y="162"/>
                  </a:lnTo>
                  <a:lnTo>
                    <a:pt x="18" y="162"/>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73">
              <a:extLst>
                <a:ext uri="{FF2B5EF4-FFF2-40B4-BE49-F238E27FC236}">
                  <a16:creationId xmlns:a16="http://schemas.microsoft.com/office/drawing/2014/main" id="{40740905-91C4-4408-A0B1-2EFD42908FA1}"/>
                </a:ext>
              </a:extLst>
            </p:cNvPr>
            <p:cNvSpPr>
              <a:spLocks/>
            </p:cNvSpPr>
            <p:nvPr/>
          </p:nvSpPr>
          <p:spPr bwMode="auto">
            <a:xfrm>
              <a:off x="1624013" y="3221038"/>
              <a:ext cx="1096963" cy="1236662"/>
            </a:xfrm>
            <a:custGeom>
              <a:avLst/>
              <a:gdLst/>
              <a:ahLst/>
              <a:cxnLst>
                <a:cxn ang="0">
                  <a:pos x="44" y="495"/>
                </a:cxn>
                <a:cxn ang="0">
                  <a:pos x="27" y="467"/>
                </a:cxn>
                <a:cxn ang="0">
                  <a:pos x="36" y="423"/>
                </a:cxn>
                <a:cxn ang="0">
                  <a:pos x="81" y="351"/>
                </a:cxn>
                <a:cxn ang="0">
                  <a:pos x="115" y="330"/>
                </a:cxn>
                <a:cxn ang="0">
                  <a:pos x="95" y="303"/>
                </a:cxn>
                <a:cxn ang="0">
                  <a:pos x="83" y="233"/>
                </a:cxn>
                <a:cxn ang="0">
                  <a:pos x="97" y="101"/>
                </a:cxn>
                <a:cxn ang="0">
                  <a:pos x="120" y="94"/>
                </a:cxn>
                <a:cxn ang="0">
                  <a:pos x="159" y="117"/>
                </a:cxn>
                <a:cxn ang="0">
                  <a:pos x="192" y="0"/>
                </a:cxn>
                <a:cxn ang="0">
                  <a:pos x="691" y="83"/>
                </a:cxn>
                <a:cxn ang="0">
                  <a:pos x="587" y="779"/>
                </a:cxn>
                <a:cxn ang="0">
                  <a:pos x="434" y="758"/>
                </a:cxn>
                <a:cxn ang="0">
                  <a:pos x="339" y="732"/>
                </a:cxn>
                <a:cxn ang="0">
                  <a:pos x="143" y="654"/>
                </a:cxn>
                <a:cxn ang="0">
                  <a:pos x="0" y="534"/>
                </a:cxn>
                <a:cxn ang="0">
                  <a:pos x="44" y="495"/>
                </a:cxn>
                <a:cxn ang="0">
                  <a:pos x="44" y="495"/>
                </a:cxn>
              </a:cxnLst>
              <a:rect l="0" t="0" r="r" b="b"/>
              <a:pathLst>
                <a:path w="691" h="779">
                  <a:moveTo>
                    <a:pt x="44" y="495"/>
                  </a:moveTo>
                  <a:lnTo>
                    <a:pt x="27" y="467"/>
                  </a:lnTo>
                  <a:lnTo>
                    <a:pt x="36" y="423"/>
                  </a:lnTo>
                  <a:lnTo>
                    <a:pt x="81" y="351"/>
                  </a:lnTo>
                  <a:lnTo>
                    <a:pt x="115" y="330"/>
                  </a:lnTo>
                  <a:lnTo>
                    <a:pt x="95" y="303"/>
                  </a:lnTo>
                  <a:lnTo>
                    <a:pt x="83" y="233"/>
                  </a:lnTo>
                  <a:lnTo>
                    <a:pt x="97" y="101"/>
                  </a:lnTo>
                  <a:lnTo>
                    <a:pt x="120" y="94"/>
                  </a:lnTo>
                  <a:lnTo>
                    <a:pt x="159" y="117"/>
                  </a:lnTo>
                  <a:lnTo>
                    <a:pt x="192" y="0"/>
                  </a:lnTo>
                  <a:lnTo>
                    <a:pt x="691" y="83"/>
                  </a:lnTo>
                  <a:lnTo>
                    <a:pt x="587" y="779"/>
                  </a:lnTo>
                  <a:lnTo>
                    <a:pt x="434" y="758"/>
                  </a:lnTo>
                  <a:lnTo>
                    <a:pt x="339" y="732"/>
                  </a:lnTo>
                  <a:lnTo>
                    <a:pt x="143" y="654"/>
                  </a:lnTo>
                  <a:lnTo>
                    <a:pt x="0" y="534"/>
                  </a:lnTo>
                  <a:lnTo>
                    <a:pt x="44" y="495"/>
                  </a:lnTo>
                  <a:lnTo>
                    <a:pt x="44" y="495"/>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74">
              <a:extLst>
                <a:ext uri="{FF2B5EF4-FFF2-40B4-BE49-F238E27FC236}">
                  <a16:creationId xmlns:a16="http://schemas.microsoft.com/office/drawing/2014/main" id="{154D4EB0-2957-4313-BDE5-2C4C04335ED7}"/>
                </a:ext>
              </a:extLst>
            </p:cNvPr>
            <p:cNvSpPr>
              <a:spLocks/>
            </p:cNvSpPr>
            <p:nvPr/>
          </p:nvSpPr>
          <p:spPr bwMode="auto">
            <a:xfrm>
              <a:off x="2533650" y="1739900"/>
              <a:ext cx="1133475" cy="911225"/>
            </a:xfrm>
            <a:custGeom>
              <a:avLst/>
              <a:gdLst/>
              <a:ahLst/>
              <a:cxnLst>
                <a:cxn ang="0">
                  <a:pos x="0" y="491"/>
                </a:cxn>
                <a:cxn ang="0">
                  <a:pos x="85" y="0"/>
                </a:cxn>
                <a:cxn ang="0">
                  <a:pos x="367" y="42"/>
                </a:cxn>
                <a:cxn ang="0">
                  <a:pos x="714" y="77"/>
                </a:cxn>
                <a:cxn ang="0">
                  <a:pos x="689" y="326"/>
                </a:cxn>
                <a:cxn ang="0">
                  <a:pos x="666" y="574"/>
                </a:cxn>
                <a:cxn ang="0">
                  <a:pos x="192" y="521"/>
                </a:cxn>
                <a:cxn ang="0">
                  <a:pos x="0" y="491"/>
                </a:cxn>
                <a:cxn ang="0">
                  <a:pos x="0" y="491"/>
                </a:cxn>
              </a:cxnLst>
              <a:rect l="0" t="0" r="r" b="b"/>
              <a:pathLst>
                <a:path w="714" h="574">
                  <a:moveTo>
                    <a:pt x="0" y="491"/>
                  </a:moveTo>
                  <a:lnTo>
                    <a:pt x="85" y="0"/>
                  </a:lnTo>
                  <a:lnTo>
                    <a:pt x="367" y="42"/>
                  </a:lnTo>
                  <a:lnTo>
                    <a:pt x="714" y="77"/>
                  </a:lnTo>
                  <a:lnTo>
                    <a:pt x="689" y="326"/>
                  </a:lnTo>
                  <a:lnTo>
                    <a:pt x="666" y="574"/>
                  </a:lnTo>
                  <a:lnTo>
                    <a:pt x="192" y="521"/>
                  </a:lnTo>
                  <a:lnTo>
                    <a:pt x="0" y="491"/>
                  </a:lnTo>
                  <a:lnTo>
                    <a:pt x="0" y="491"/>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75">
              <a:extLst>
                <a:ext uri="{FF2B5EF4-FFF2-40B4-BE49-F238E27FC236}">
                  <a16:creationId xmlns:a16="http://schemas.microsoft.com/office/drawing/2014/main" id="{4BD31BD0-FA99-4DCA-988A-07C2D0D3E7DA}"/>
                </a:ext>
              </a:extLst>
            </p:cNvPr>
            <p:cNvSpPr>
              <a:spLocks/>
            </p:cNvSpPr>
            <p:nvPr/>
          </p:nvSpPr>
          <p:spPr bwMode="auto">
            <a:xfrm>
              <a:off x="2720975" y="2566988"/>
              <a:ext cx="1171575" cy="900112"/>
            </a:xfrm>
            <a:custGeom>
              <a:avLst/>
              <a:gdLst/>
              <a:ahLst/>
              <a:cxnLst>
                <a:cxn ang="0">
                  <a:pos x="74" y="0"/>
                </a:cxn>
                <a:cxn ang="0">
                  <a:pos x="548" y="53"/>
                </a:cxn>
                <a:cxn ang="0">
                  <a:pos x="738" y="69"/>
                </a:cxn>
                <a:cxn ang="0">
                  <a:pos x="731" y="192"/>
                </a:cxn>
                <a:cxn ang="0">
                  <a:pos x="705" y="567"/>
                </a:cxn>
                <a:cxn ang="0">
                  <a:pos x="608" y="560"/>
                </a:cxn>
                <a:cxn ang="0">
                  <a:pos x="307" y="534"/>
                </a:cxn>
                <a:cxn ang="0">
                  <a:pos x="0" y="495"/>
                </a:cxn>
                <a:cxn ang="0">
                  <a:pos x="74" y="0"/>
                </a:cxn>
                <a:cxn ang="0">
                  <a:pos x="74" y="0"/>
                </a:cxn>
              </a:cxnLst>
              <a:rect l="0" t="0" r="r" b="b"/>
              <a:pathLst>
                <a:path w="738" h="567">
                  <a:moveTo>
                    <a:pt x="74" y="0"/>
                  </a:moveTo>
                  <a:lnTo>
                    <a:pt x="548" y="53"/>
                  </a:lnTo>
                  <a:lnTo>
                    <a:pt x="738" y="69"/>
                  </a:lnTo>
                  <a:lnTo>
                    <a:pt x="731" y="192"/>
                  </a:lnTo>
                  <a:lnTo>
                    <a:pt x="705" y="567"/>
                  </a:lnTo>
                  <a:lnTo>
                    <a:pt x="608" y="560"/>
                  </a:lnTo>
                  <a:lnTo>
                    <a:pt x="307" y="534"/>
                  </a:lnTo>
                  <a:lnTo>
                    <a:pt x="0" y="495"/>
                  </a:lnTo>
                  <a:lnTo>
                    <a:pt x="74" y="0"/>
                  </a:lnTo>
                  <a:lnTo>
                    <a:pt x="74"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76">
              <a:extLst>
                <a:ext uri="{FF2B5EF4-FFF2-40B4-BE49-F238E27FC236}">
                  <a16:creationId xmlns:a16="http://schemas.microsoft.com/office/drawing/2014/main" id="{0A956051-EEF2-43BB-BA2C-96275D4DC7B6}"/>
                </a:ext>
              </a:extLst>
            </p:cNvPr>
            <p:cNvSpPr>
              <a:spLocks/>
            </p:cNvSpPr>
            <p:nvPr/>
          </p:nvSpPr>
          <p:spPr bwMode="auto">
            <a:xfrm>
              <a:off x="2555875" y="3352800"/>
              <a:ext cx="1130300" cy="1123950"/>
            </a:xfrm>
            <a:custGeom>
              <a:avLst/>
              <a:gdLst/>
              <a:ahLst/>
              <a:cxnLst>
                <a:cxn ang="0">
                  <a:pos x="90" y="708"/>
                </a:cxn>
                <a:cxn ang="0">
                  <a:pos x="99" y="656"/>
                </a:cxn>
                <a:cxn ang="0">
                  <a:pos x="277" y="678"/>
                </a:cxn>
                <a:cxn ang="0">
                  <a:pos x="270" y="652"/>
                </a:cxn>
                <a:cxn ang="0">
                  <a:pos x="654" y="687"/>
                </a:cxn>
                <a:cxn ang="0">
                  <a:pos x="712" y="65"/>
                </a:cxn>
                <a:cxn ang="0">
                  <a:pos x="411" y="39"/>
                </a:cxn>
                <a:cxn ang="0">
                  <a:pos x="104" y="0"/>
                </a:cxn>
                <a:cxn ang="0">
                  <a:pos x="0" y="696"/>
                </a:cxn>
                <a:cxn ang="0">
                  <a:pos x="90" y="708"/>
                </a:cxn>
                <a:cxn ang="0">
                  <a:pos x="90" y="708"/>
                </a:cxn>
              </a:cxnLst>
              <a:rect l="0" t="0" r="r" b="b"/>
              <a:pathLst>
                <a:path w="712" h="708">
                  <a:moveTo>
                    <a:pt x="90" y="708"/>
                  </a:moveTo>
                  <a:lnTo>
                    <a:pt x="99" y="656"/>
                  </a:lnTo>
                  <a:lnTo>
                    <a:pt x="277" y="678"/>
                  </a:lnTo>
                  <a:lnTo>
                    <a:pt x="270" y="652"/>
                  </a:lnTo>
                  <a:lnTo>
                    <a:pt x="654" y="687"/>
                  </a:lnTo>
                  <a:lnTo>
                    <a:pt x="712" y="65"/>
                  </a:lnTo>
                  <a:lnTo>
                    <a:pt x="411" y="39"/>
                  </a:lnTo>
                  <a:lnTo>
                    <a:pt x="104" y="0"/>
                  </a:lnTo>
                  <a:lnTo>
                    <a:pt x="0" y="696"/>
                  </a:lnTo>
                  <a:lnTo>
                    <a:pt x="90" y="708"/>
                  </a:lnTo>
                  <a:lnTo>
                    <a:pt x="90" y="708"/>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77">
              <a:extLst>
                <a:ext uri="{FF2B5EF4-FFF2-40B4-BE49-F238E27FC236}">
                  <a16:creationId xmlns:a16="http://schemas.microsoft.com/office/drawing/2014/main" id="{DD71C950-CDA8-471C-A34E-3C06FBC45DBA}"/>
                </a:ext>
              </a:extLst>
            </p:cNvPr>
            <p:cNvSpPr>
              <a:spLocks/>
            </p:cNvSpPr>
            <p:nvPr/>
          </p:nvSpPr>
          <p:spPr bwMode="auto">
            <a:xfrm>
              <a:off x="2984500" y="3560763"/>
              <a:ext cx="2246313" cy="2116137"/>
            </a:xfrm>
            <a:custGeom>
              <a:avLst/>
              <a:gdLst/>
              <a:ahLst/>
              <a:cxnLst>
                <a:cxn ang="0">
                  <a:pos x="0" y="521"/>
                </a:cxn>
                <a:cxn ang="0">
                  <a:pos x="384" y="556"/>
                </a:cxn>
                <a:cxn ang="0">
                  <a:pos x="437" y="0"/>
                </a:cxn>
                <a:cxn ang="0">
                  <a:pos x="743" y="17"/>
                </a:cxn>
                <a:cxn ang="0">
                  <a:pos x="733" y="257"/>
                </a:cxn>
                <a:cxn ang="0">
                  <a:pos x="763" y="281"/>
                </a:cxn>
                <a:cxn ang="0">
                  <a:pos x="791" y="281"/>
                </a:cxn>
                <a:cxn ang="0">
                  <a:pos x="814" y="304"/>
                </a:cxn>
                <a:cxn ang="0">
                  <a:pos x="860" y="315"/>
                </a:cxn>
                <a:cxn ang="0">
                  <a:pos x="953" y="355"/>
                </a:cxn>
                <a:cxn ang="0">
                  <a:pos x="969" y="338"/>
                </a:cxn>
                <a:cxn ang="0">
                  <a:pos x="1029" y="373"/>
                </a:cxn>
                <a:cxn ang="0">
                  <a:pos x="1108" y="371"/>
                </a:cxn>
                <a:cxn ang="0">
                  <a:pos x="1163" y="355"/>
                </a:cxn>
                <a:cxn ang="0">
                  <a:pos x="1239" y="341"/>
                </a:cxn>
                <a:cxn ang="0">
                  <a:pos x="1307" y="378"/>
                </a:cxn>
                <a:cxn ang="0">
                  <a:pos x="1318" y="391"/>
                </a:cxn>
                <a:cxn ang="0">
                  <a:pos x="1355" y="391"/>
                </a:cxn>
                <a:cxn ang="0">
                  <a:pos x="1362" y="588"/>
                </a:cxn>
                <a:cxn ang="0">
                  <a:pos x="1415" y="685"/>
                </a:cxn>
                <a:cxn ang="0">
                  <a:pos x="1395" y="761"/>
                </a:cxn>
                <a:cxn ang="0">
                  <a:pos x="1399" y="824"/>
                </a:cxn>
                <a:cxn ang="0">
                  <a:pos x="1376" y="856"/>
                </a:cxn>
                <a:cxn ang="0">
                  <a:pos x="1385" y="866"/>
                </a:cxn>
                <a:cxn ang="0">
                  <a:pos x="1327" y="884"/>
                </a:cxn>
                <a:cxn ang="0">
                  <a:pos x="1281" y="889"/>
                </a:cxn>
                <a:cxn ang="0">
                  <a:pos x="1290" y="856"/>
                </a:cxn>
                <a:cxn ang="0">
                  <a:pos x="1265" y="875"/>
                </a:cxn>
                <a:cxn ang="0">
                  <a:pos x="1267" y="914"/>
                </a:cxn>
                <a:cxn ang="0">
                  <a:pos x="1235" y="954"/>
                </a:cxn>
                <a:cxn ang="0">
                  <a:pos x="1068" y="1039"/>
                </a:cxn>
                <a:cxn ang="0">
                  <a:pos x="1015" y="1094"/>
                </a:cxn>
                <a:cxn ang="0">
                  <a:pos x="965" y="1212"/>
                </a:cxn>
                <a:cxn ang="0">
                  <a:pos x="1006" y="1333"/>
                </a:cxn>
                <a:cxn ang="0">
                  <a:pos x="967" y="1333"/>
                </a:cxn>
                <a:cxn ang="0">
                  <a:pos x="786" y="1270"/>
                </a:cxn>
                <a:cxn ang="0">
                  <a:pos x="766" y="1217"/>
                </a:cxn>
                <a:cxn ang="0">
                  <a:pos x="747" y="1194"/>
                </a:cxn>
                <a:cxn ang="0">
                  <a:pos x="742" y="1124"/>
                </a:cxn>
                <a:cxn ang="0">
                  <a:pos x="706" y="1099"/>
                </a:cxn>
                <a:cxn ang="0">
                  <a:pos x="609" y="912"/>
                </a:cxn>
                <a:cxn ang="0">
                  <a:pos x="562" y="877"/>
                </a:cxn>
                <a:cxn ang="0">
                  <a:pos x="548" y="847"/>
                </a:cxn>
                <a:cxn ang="0">
                  <a:pos x="405" y="840"/>
                </a:cxn>
                <a:cxn ang="0">
                  <a:pos x="329" y="928"/>
                </a:cxn>
                <a:cxn ang="0">
                  <a:pos x="201" y="836"/>
                </a:cxn>
                <a:cxn ang="0">
                  <a:pos x="162" y="710"/>
                </a:cxn>
                <a:cxn ang="0">
                  <a:pos x="39" y="592"/>
                </a:cxn>
                <a:cxn ang="0">
                  <a:pos x="24" y="553"/>
                </a:cxn>
                <a:cxn ang="0">
                  <a:pos x="7" y="547"/>
                </a:cxn>
                <a:cxn ang="0">
                  <a:pos x="0" y="521"/>
                </a:cxn>
                <a:cxn ang="0">
                  <a:pos x="0" y="521"/>
                </a:cxn>
              </a:cxnLst>
              <a:rect l="0" t="0" r="r" b="b"/>
              <a:pathLst>
                <a:path w="1415" h="1333">
                  <a:moveTo>
                    <a:pt x="0" y="521"/>
                  </a:moveTo>
                  <a:lnTo>
                    <a:pt x="384" y="556"/>
                  </a:lnTo>
                  <a:lnTo>
                    <a:pt x="437" y="0"/>
                  </a:lnTo>
                  <a:lnTo>
                    <a:pt x="743" y="17"/>
                  </a:lnTo>
                  <a:lnTo>
                    <a:pt x="733" y="257"/>
                  </a:lnTo>
                  <a:lnTo>
                    <a:pt x="763" y="281"/>
                  </a:lnTo>
                  <a:lnTo>
                    <a:pt x="791" y="281"/>
                  </a:lnTo>
                  <a:lnTo>
                    <a:pt x="814" y="304"/>
                  </a:lnTo>
                  <a:lnTo>
                    <a:pt x="860" y="315"/>
                  </a:lnTo>
                  <a:lnTo>
                    <a:pt x="953" y="355"/>
                  </a:lnTo>
                  <a:lnTo>
                    <a:pt x="969" y="338"/>
                  </a:lnTo>
                  <a:lnTo>
                    <a:pt x="1029" y="373"/>
                  </a:lnTo>
                  <a:lnTo>
                    <a:pt x="1108" y="371"/>
                  </a:lnTo>
                  <a:lnTo>
                    <a:pt x="1163" y="355"/>
                  </a:lnTo>
                  <a:lnTo>
                    <a:pt x="1239" y="341"/>
                  </a:lnTo>
                  <a:lnTo>
                    <a:pt x="1307" y="378"/>
                  </a:lnTo>
                  <a:lnTo>
                    <a:pt x="1318" y="391"/>
                  </a:lnTo>
                  <a:lnTo>
                    <a:pt x="1355" y="391"/>
                  </a:lnTo>
                  <a:lnTo>
                    <a:pt x="1362" y="588"/>
                  </a:lnTo>
                  <a:lnTo>
                    <a:pt x="1415" y="685"/>
                  </a:lnTo>
                  <a:lnTo>
                    <a:pt x="1395" y="761"/>
                  </a:lnTo>
                  <a:lnTo>
                    <a:pt x="1399" y="824"/>
                  </a:lnTo>
                  <a:lnTo>
                    <a:pt x="1376" y="856"/>
                  </a:lnTo>
                  <a:lnTo>
                    <a:pt x="1385" y="866"/>
                  </a:lnTo>
                  <a:lnTo>
                    <a:pt x="1327" y="884"/>
                  </a:lnTo>
                  <a:lnTo>
                    <a:pt x="1281" y="889"/>
                  </a:lnTo>
                  <a:lnTo>
                    <a:pt x="1290" y="856"/>
                  </a:lnTo>
                  <a:lnTo>
                    <a:pt x="1265" y="875"/>
                  </a:lnTo>
                  <a:lnTo>
                    <a:pt x="1267" y="914"/>
                  </a:lnTo>
                  <a:lnTo>
                    <a:pt x="1235" y="954"/>
                  </a:lnTo>
                  <a:lnTo>
                    <a:pt x="1068" y="1039"/>
                  </a:lnTo>
                  <a:lnTo>
                    <a:pt x="1015" y="1094"/>
                  </a:lnTo>
                  <a:lnTo>
                    <a:pt x="965" y="1212"/>
                  </a:lnTo>
                  <a:lnTo>
                    <a:pt x="1006" y="1333"/>
                  </a:lnTo>
                  <a:lnTo>
                    <a:pt x="967" y="1333"/>
                  </a:lnTo>
                  <a:lnTo>
                    <a:pt x="786" y="1270"/>
                  </a:lnTo>
                  <a:lnTo>
                    <a:pt x="766" y="1217"/>
                  </a:lnTo>
                  <a:lnTo>
                    <a:pt x="747" y="1194"/>
                  </a:lnTo>
                  <a:lnTo>
                    <a:pt x="742" y="1124"/>
                  </a:lnTo>
                  <a:lnTo>
                    <a:pt x="706" y="1099"/>
                  </a:lnTo>
                  <a:lnTo>
                    <a:pt x="609" y="912"/>
                  </a:lnTo>
                  <a:lnTo>
                    <a:pt x="562" y="877"/>
                  </a:lnTo>
                  <a:lnTo>
                    <a:pt x="548" y="847"/>
                  </a:lnTo>
                  <a:lnTo>
                    <a:pt x="405" y="840"/>
                  </a:lnTo>
                  <a:lnTo>
                    <a:pt x="329" y="928"/>
                  </a:lnTo>
                  <a:lnTo>
                    <a:pt x="201" y="836"/>
                  </a:lnTo>
                  <a:lnTo>
                    <a:pt x="162" y="710"/>
                  </a:lnTo>
                  <a:lnTo>
                    <a:pt x="39" y="592"/>
                  </a:lnTo>
                  <a:lnTo>
                    <a:pt x="24" y="553"/>
                  </a:lnTo>
                  <a:lnTo>
                    <a:pt x="7" y="547"/>
                  </a:lnTo>
                  <a:lnTo>
                    <a:pt x="0" y="521"/>
                  </a:lnTo>
                  <a:lnTo>
                    <a:pt x="0" y="521"/>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78">
              <a:extLst>
                <a:ext uri="{FF2B5EF4-FFF2-40B4-BE49-F238E27FC236}">
                  <a16:creationId xmlns:a16="http://schemas.microsoft.com/office/drawing/2014/main" id="{35CF8986-91B6-45A5-9047-E7E03B1351DD}"/>
                </a:ext>
              </a:extLst>
            </p:cNvPr>
            <p:cNvSpPr>
              <a:spLocks/>
            </p:cNvSpPr>
            <p:nvPr/>
          </p:nvSpPr>
          <p:spPr bwMode="auto">
            <a:xfrm>
              <a:off x="3683000" y="1082675"/>
              <a:ext cx="1057275" cy="647700"/>
            </a:xfrm>
            <a:custGeom>
              <a:avLst/>
              <a:gdLst/>
              <a:ahLst/>
              <a:cxnLst>
                <a:cxn ang="0">
                  <a:pos x="36" y="0"/>
                </a:cxn>
                <a:cxn ang="0">
                  <a:pos x="615" y="30"/>
                </a:cxn>
                <a:cxn ang="0">
                  <a:pos x="619" y="132"/>
                </a:cxn>
                <a:cxn ang="0">
                  <a:pos x="645" y="216"/>
                </a:cxn>
                <a:cxn ang="0">
                  <a:pos x="649" y="322"/>
                </a:cxn>
                <a:cxn ang="0">
                  <a:pos x="666" y="408"/>
                </a:cxn>
                <a:cxn ang="0">
                  <a:pos x="316" y="398"/>
                </a:cxn>
                <a:cxn ang="0">
                  <a:pos x="0" y="375"/>
                </a:cxn>
                <a:cxn ang="0">
                  <a:pos x="36" y="0"/>
                </a:cxn>
                <a:cxn ang="0">
                  <a:pos x="36" y="0"/>
                </a:cxn>
              </a:cxnLst>
              <a:rect l="0" t="0" r="r" b="b"/>
              <a:pathLst>
                <a:path w="666" h="408">
                  <a:moveTo>
                    <a:pt x="36" y="0"/>
                  </a:moveTo>
                  <a:lnTo>
                    <a:pt x="615" y="30"/>
                  </a:lnTo>
                  <a:lnTo>
                    <a:pt x="619" y="132"/>
                  </a:lnTo>
                  <a:lnTo>
                    <a:pt x="645" y="216"/>
                  </a:lnTo>
                  <a:lnTo>
                    <a:pt x="649" y="322"/>
                  </a:lnTo>
                  <a:lnTo>
                    <a:pt x="666" y="408"/>
                  </a:lnTo>
                  <a:lnTo>
                    <a:pt x="316" y="398"/>
                  </a:lnTo>
                  <a:lnTo>
                    <a:pt x="0" y="375"/>
                  </a:lnTo>
                  <a:lnTo>
                    <a:pt x="36" y="0"/>
                  </a:lnTo>
                  <a:lnTo>
                    <a:pt x="36"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79">
              <a:extLst>
                <a:ext uri="{FF2B5EF4-FFF2-40B4-BE49-F238E27FC236}">
                  <a16:creationId xmlns:a16="http://schemas.microsoft.com/office/drawing/2014/main" id="{D1FD83CE-E870-48AD-A498-843B4A3B1C95}"/>
                </a:ext>
              </a:extLst>
            </p:cNvPr>
            <p:cNvSpPr>
              <a:spLocks/>
            </p:cNvSpPr>
            <p:nvPr/>
          </p:nvSpPr>
          <p:spPr bwMode="auto">
            <a:xfrm>
              <a:off x="3627438" y="1677988"/>
              <a:ext cx="1130300" cy="738187"/>
            </a:xfrm>
            <a:custGeom>
              <a:avLst/>
              <a:gdLst/>
              <a:ahLst/>
              <a:cxnLst>
                <a:cxn ang="0">
                  <a:pos x="35" y="0"/>
                </a:cxn>
                <a:cxn ang="0">
                  <a:pos x="351" y="23"/>
                </a:cxn>
                <a:cxn ang="0">
                  <a:pos x="701" y="33"/>
                </a:cxn>
                <a:cxn ang="0">
                  <a:pos x="679" y="77"/>
                </a:cxn>
                <a:cxn ang="0">
                  <a:pos x="712" y="109"/>
                </a:cxn>
                <a:cxn ang="0">
                  <a:pos x="710" y="338"/>
                </a:cxn>
                <a:cxn ang="0">
                  <a:pos x="696" y="336"/>
                </a:cxn>
                <a:cxn ang="0">
                  <a:pos x="698" y="366"/>
                </a:cxn>
                <a:cxn ang="0">
                  <a:pos x="708" y="389"/>
                </a:cxn>
                <a:cxn ang="0">
                  <a:pos x="701" y="410"/>
                </a:cxn>
                <a:cxn ang="0">
                  <a:pos x="708" y="465"/>
                </a:cxn>
                <a:cxn ang="0">
                  <a:pos x="693" y="460"/>
                </a:cxn>
                <a:cxn ang="0">
                  <a:pos x="675" y="439"/>
                </a:cxn>
                <a:cxn ang="0">
                  <a:pos x="612" y="417"/>
                </a:cxn>
                <a:cxn ang="0">
                  <a:pos x="550" y="421"/>
                </a:cxn>
                <a:cxn ang="0">
                  <a:pos x="515" y="395"/>
                </a:cxn>
                <a:cxn ang="0">
                  <a:pos x="0" y="365"/>
                </a:cxn>
                <a:cxn ang="0">
                  <a:pos x="35" y="0"/>
                </a:cxn>
                <a:cxn ang="0">
                  <a:pos x="35" y="0"/>
                </a:cxn>
              </a:cxnLst>
              <a:rect l="0" t="0" r="r" b="b"/>
              <a:pathLst>
                <a:path w="712" h="465">
                  <a:moveTo>
                    <a:pt x="35" y="0"/>
                  </a:moveTo>
                  <a:lnTo>
                    <a:pt x="351" y="23"/>
                  </a:lnTo>
                  <a:lnTo>
                    <a:pt x="701" y="33"/>
                  </a:lnTo>
                  <a:lnTo>
                    <a:pt x="679" y="77"/>
                  </a:lnTo>
                  <a:lnTo>
                    <a:pt x="712" y="109"/>
                  </a:lnTo>
                  <a:lnTo>
                    <a:pt x="710" y="338"/>
                  </a:lnTo>
                  <a:lnTo>
                    <a:pt x="696" y="336"/>
                  </a:lnTo>
                  <a:lnTo>
                    <a:pt x="698" y="366"/>
                  </a:lnTo>
                  <a:lnTo>
                    <a:pt x="708" y="389"/>
                  </a:lnTo>
                  <a:lnTo>
                    <a:pt x="701" y="410"/>
                  </a:lnTo>
                  <a:lnTo>
                    <a:pt x="708" y="465"/>
                  </a:lnTo>
                  <a:lnTo>
                    <a:pt x="693" y="460"/>
                  </a:lnTo>
                  <a:lnTo>
                    <a:pt x="675" y="439"/>
                  </a:lnTo>
                  <a:lnTo>
                    <a:pt x="612" y="417"/>
                  </a:lnTo>
                  <a:lnTo>
                    <a:pt x="550" y="421"/>
                  </a:lnTo>
                  <a:lnTo>
                    <a:pt x="515" y="395"/>
                  </a:lnTo>
                  <a:lnTo>
                    <a:pt x="0" y="365"/>
                  </a:lnTo>
                  <a:lnTo>
                    <a:pt x="35" y="0"/>
                  </a:lnTo>
                  <a:lnTo>
                    <a:pt x="35"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80">
              <a:extLst>
                <a:ext uri="{FF2B5EF4-FFF2-40B4-BE49-F238E27FC236}">
                  <a16:creationId xmlns:a16="http://schemas.microsoft.com/office/drawing/2014/main" id="{6339EE30-325F-4E89-B65B-13059B5039A9}"/>
                </a:ext>
              </a:extLst>
            </p:cNvPr>
            <p:cNvSpPr>
              <a:spLocks/>
            </p:cNvSpPr>
            <p:nvPr/>
          </p:nvSpPr>
          <p:spPr bwMode="auto">
            <a:xfrm>
              <a:off x="3590925" y="2257425"/>
              <a:ext cx="1325563" cy="646112"/>
            </a:xfrm>
            <a:custGeom>
              <a:avLst/>
              <a:gdLst/>
              <a:ahLst/>
              <a:cxnLst>
                <a:cxn ang="0">
                  <a:pos x="23" y="0"/>
                </a:cxn>
                <a:cxn ang="0">
                  <a:pos x="538" y="30"/>
                </a:cxn>
                <a:cxn ang="0">
                  <a:pos x="573" y="56"/>
                </a:cxn>
                <a:cxn ang="0">
                  <a:pos x="635" y="52"/>
                </a:cxn>
                <a:cxn ang="0">
                  <a:pos x="698" y="74"/>
                </a:cxn>
                <a:cxn ang="0">
                  <a:pos x="716" y="95"/>
                </a:cxn>
                <a:cxn ang="0">
                  <a:pos x="731" y="100"/>
                </a:cxn>
                <a:cxn ang="0">
                  <a:pos x="760" y="178"/>
                </a:cxn>
                <a:cxn ang="0">
                  <a:pos x="760" y="200"/>
                </a:cxn>
                <a:cxn ang="0">
                  <a:pos x="779" y="237"/>
                </a:cxn>
                <a:cxn ang="0">
                  <a:pos x="788" y="296"/>
                </a:cxn>
                <a:cxn ang="0">
                  <a:pos x="783" y="313"/>
                </a:cxn>
                <a:cxn ang="0">
                  <a:pos x="795" y="333"/>
                </a:cxn>
                <a:cxn ang="0">
                  <a:pos x="835" y="407"/>
                </a:cxn>
                <a:cxn ang="0">
                  <a:pos x="464" y="403"/>
                </a:cxn>
                <a:cxn ang="0">
                  <a:pos x="183" y="387"/>
                </a:cxn>
                <a:cxn ang="0">
                  <a:pos x="190" y="264"/>
                </a:cxn>
                <a:cxn ang="0">
                  <a:pos x="0" y="248"/>
                </a:cxn>
                <a:cxn ang="0">
                  <a:pos x="23" y="0"/>
                </a:cxn>
                <a:cxn ang="0">
                  <a:pos x="23" y="0"/>
                </a:cxn>
              </a:cxnLst>
              <a:rect l="0" t="0" r="r" b="b"/>
              <a:pathLst>
                <a:path w="835" h="407">
                  <a:moveTo>
                    <a:pt x="23" y="0"/>
                  </a:moveTo>
                  <a:lnTo>
                    <a:pt x="538" y="30"/>
                  </a:lnTo>
                  <a:lnTo>
                    <a:pt x="573" y="56"/>
                  </a:lnTo>
                  <a:lnTo>
                    <a:pt x="635" y="52"/>
                  </a:lnTo>
                  <a:lnTo>
                    <a:pt x="698" y="74"/>
                  </a:lnTo>
                  <a:lnTo>
                    <a:pt x="716" y="95"/>
                  </a:lnTo>
                  <a:lnTo>
                    <a:pt x="731" y="100"/>
                  </a:lnTo>
                  <a:lnTo>
                    <a:pt x="760" y="178"/>
                  </a:lnTo>
                  <a:lnTo>
                    <a:pt x="760" y="200"/>
                  </a:lnTo>
                  <a:lnTo>
                    <a:pt x="779" y="237"/>
                  </a:lnTo>
                  <a:lnTo>
                    <a:pt x="788" y="296"/>
                  </a:lnTo>
                  <a:lnTo>
                    <a:pt x="783" y="313"/>
                  </a:lnTo>
                  <a:lnTo>
                    <a:pt x="795" y="333"/>
                  </a:lnTo>
                  <a:lnTo>
                    <a:pt x="835" y="407"/>
                  </a:lnTo>
                  <a:lnTo>
                    <a:pt x="464" y="403"/>
                  </a:lnTo>
                  <a:lnTo>
                    <a:pt x="183" y="387"/>
                  </a:lnTo>
                  <a:lnTo>
                    <a:pt x="190" y="264"/>
                  </a:lnTo>
                  <a:lnTo>
                    <a:pt x="0" y="248"/>
                  </a:lnTo>
                  <a:lnTo>
                    <a:pt x="23" y="0"/>
                  </a:lnTo>
                  <a:lnTo>
                    <a:pt x="23"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81">
              <a:extLst>
                <a:ext uri="{FF2B5EF4-FFF2-40B4-BE49-F238E27FC236}">
                  <a16:creationId xmlns:a16="http://schemas.microsoft.com/office/drawing/2014/main" id="{CBEDF32A-3D70-4302-82E9-DE1A5B880506}"/>
                </a:ext>
              </a:extLst>
            </p:cNvPr>
            <p:cNvSpPr>
              <a:spLocks/>
            </p:cNvSpPr>
            <p:nvPr/>
          </p:nvSpPr>
          <p:spPr bwMode="auto">
            <a:xfrm>
              <a:off x="3840163" y="2871788"/>
              <a:ext cx="1193800" cy="627062"/>
            </a:xfrm>
            <a:custGeom>
              <a:avLst/>
              <a:gdLst/>
              <a:ahLst/>
              <a:cxnLst>
                <a:cxn ang="0">
                  <a:pos x="26" y="0"/>
                </a:cxn>
                <a:cxn ang="0">
                  <a:pos x="307" y="16"/>
                </a:cxn>
                <a:cxn ang="0">
                  <a:pos x="678" y="20"/>
                </a:cxn>
                <a:cxn ang="0">
                  <a:pos x="700" y="37"/>
                </a:cxn>
                <a:cxn ang="0">
                  <a:pos x="710" y="34"/>
                </a:cxn>
                <a:cxn ang="0">
                  <a:pos x="724" y="53"/>
                </a:cxn>
                <a:cxn ang="0">
                  <a:pos x="712" y="53"/>
                </a:cxn>
                <a:cxn ang="0">
                  <a:pos x="700" y="79"/>
                </a:cxn>
                <a:cxn ang="0">
                  <a:pos x="730" y="122"/>
                </a:cxn>
                <a:cxn ang="0">
                  <a:pos x="752" y="127"/>
                </a:cxn>
                <a:cxn ang="0">
                  <a:pos x="749" y="393"/>
                </a:cxn>
                <a:cxn ang="0">
                  <a:pos x="430" y="395"/>
                </a:cxn>
                <a:cxn ang="0">
                  <a:pos x="0" y="375"/>
                </a:cxn>
                <a:cxn ang="0">
                  <a:pos x="26" y="0"/>
                </a:cxn>
                <a:cxn ang="0">
                  <a:pos x="26" y="0"/>
                </a:cxn>
              </a:cxnLst>
              <a:rect l="0" t="0" r="r" b="b"/>
              <a:pathLst>
                <a:path w="752" h="395">
                  <a:moveTo>
                    <a:pt x="26" y="0"/>
                  </a:moveTo>
                  <a:lnTo>
                    <a:pt x="307" y="16"/>
                  </a:lnTo>
                  <a:lnTo>
                    <a:pt x="678" y="20"/>
                  </a:lnTo>
                  <a:lnTo>
                    <a:pt x="700" y="37"/>
                  </a:lnTo>
                  <a:lnTo>
                    <a:pt x="710" y="34"/>
                  </a:lnTo>
                  <a:lnTo>
                    <a:pt x="724" y="53"/>
                  </a:lnTo>
                  <a:lnTo>
                    <a:pt x="712" y="53"/>
                  </a:lnTo>
                  <a:lnTo>
                    <a:pt x="700" y="79"/>
                  </a:lnTo>
                  <a:lnTo>
                    <a:pt x="730" y="122"/>
                  </a:lnTo>
                  <a:lnTo>
                    <a:pt x="752" y="127"/>
                  </a:lnTo>
                  <a:lnTo>
                    <a:pt x="749" y="393"/>
                  </a:lnTo>
                  <a:lnTo>
                    <a:pt x="430" y="395"/>
                  </a:lnTo>
                  <a:lnTo>
                    <a:pt x="0" y="375"/>
                  </a:lnTo>
                  <a:lnTo>
                    <a:pt x="26" y="0"/>
                  </a:lnTo>
                  <a:lnTo>
                    <a:pt x="26"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82">
              <a:extLst>
                <a:ext uri="{FF2B5EF4-FFF2-40B4-BE49-F238E27FC236}">
                  <a16:creationId xmlns:a16="http://schemas.microsoft.com/office/drawing/2014/main" id="{AD930A92-E493-42B1-8B40-94E4784B4B6F}"/>
                </a:ext>
              </a:extLst>
            </p:cNvPr>
            <p:cNvSpPr>
              <a:spLocks/>
            </p:cNvSpPr>
            <p:nvPr/>
          </p:nvSpPr>
          <p:spPr bwMode="auto">
            <a:xfrm>
              <a:off x="3678238" y="3455988"/>
              <a:ext cx="1387475" cy="704850"/>
            </a:xfrm>
            <a:custGeom>
              <a:avLst/>
              <a:gdLst/>
              <a:ahLst/>
              <a:cxnLst>
                <a:cxn ang="0">
                  <a:pos x="5" y="0"/>
                </a:cxn>
                <a:cxn ang="0">
                  <a:pos x="102" y="7"/>
                </a:cxn>
                <a:cxn ang="0">
                  <a:pos x="532" y="27"/>
                </a:cxn>
                <a:cxn ang="0">
                  <a:pos x="851" y="25"/>
                </a:cxn>
                <a:cxn ang="0">
                  <a:pos x="854" y="90"/>
                </a:cxn>
                <a:cxn ang="0">
                  <a:pos x="874" y="229"/>
                </a:cxn>
                <a:cxn ang="0">
                  <a:pos x="870" y="444"/>
                </a:cxn>
                <a:cxn ang="0">
                  <a:pos x="802" y="407"/>
                </a:cxn>
                <a:cxn ang="0">
                  <a:pos x="726" y="421"/>
                </a:cxn>
                <a:cxn ang="0">
                  <a:pos x="671" y="437"/>
                </a:cxn>
                <a:cxn ang="0">
                  <a:pos x="592" y="439"/>
                </a:cxn>
                <a:cxn ang="0">
                  <a:pos x="532" y="404"/>
                </a:cxn>
                <a:cxn ang="0">
                  <a:pos x="516" y="421"/>
                </a:cxn>
                <a:cxn ang="0">
                  <a:pos x="423" y="381"/>
                </a:cxn>
                <a:cxn ang="0">
                  <a:pos x="377" y="370"/>
                </a:cxn>
                <a:cxn ang="0">
                  <a:pos x="354" y="349"/>
                </a:cxn>
                <a:cxn ang="0">
                  <a:pos x="326" y="347"/>
                </a:cxn>
                <a:cxn ang="0">
                  <a:pos x="296" y="323"/>
                </a:cxn>
                <a:cxn ang="0">
                  <a:pos x="306" y="83"/>
                </a:cxn>
                <a:cxn ang="0">
                  <a:pos x="0" y="66"/>
                </a:cxn>
                <a:cxn ang="0">
                  <a:pos x="5" y="0"/>
                </a:cxn>
                <a:cxn ang="0">
                  <a:pos x="5" y="0"/>
                </a:cxn>
              </a:cxnLst>
              <a:rect l="0" t="0" r="r" b="b"/>
              <a:pathLst>
                <a:path w="874" h="444">
                  <a:moveTo>
                    <a:pt x="5" y="0"/>
                  </a:moveTo>
                  <a:lnTo>
                    <a:pt x="102" y="7"/>
                  </a:lnTo>
                  <a:lnTo>
                    <a:pt x="532" y="27"/>
                  </a:lnTo>
                  <a:lnTo>
                    <a:pt x="851" y="25"/>
                  </a:lnTo>
                  <a:lnTo>
                    <a:pt x="854" y="90"/>
                  </a:lnTo>
                  <a:lnTo>
                    <a:pt x="874" y="229"/>
                  </a:lnTo>
                  <a:lnTo>
                    <a:pt x="870" y="444"/>
                  </a:lnTo>
                  <a:lnTo>
                    <a:pt x="802" y="407"/>
                  </a:lnTo>
                  <a:lnTo>
                    <a:pt x="726" y="421"/>
                  </a:lnTo>
                  <a:lnTo>
                    <a:pt x="671" y="437"/>
                  </a:lnTo>
                  <a:lnTo>
                    <a:pt x="592" y="439"/>
                  </a:lnTo>
                  <a:lnTo>
                    <a:pt x="532" y="404"/>
                  </a:lnTo>
                  <a:lnTo>
                    <a:pt x="516" y="421"/>
                  </a:lnTo>
                  <a:lnTo>
                    <a:pt x="423" y="381"/>
                  </a:lnTo>
                  <a:lnTo>
                    <a:pt x="377" y="370"/>
                  </a:lnTo>
                  <a:lnTo>
                    <a:pt x="354" y="349"/>
                  </a:lnTo>
                  <a:lnTo>
                    <a:pt x="326" y="347"/>
                  </a:lnTo>
                  <a:lnTo>
                    <a:pt x="296" y="323"/>
                  </a:lnTo>
                  <a:lnTo>
                    <a:pt x="306" y="83"/>
                  </a:lnTo>
                  <a:lnTo>
                    <a:pt x="0" y="66"/>
                  </a:lnTo>
                  <a:lnTo>
                    <a:pt x="5" y="0"/>
                  </a:lnTo>
                  <a:lnTo>
                    <a:pt x="5" y="0"/>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83">
              <a:extLst>
                <a:ext uri="{FF2B5EF4-FFF2-40B4-BE49-F238E27FC236}">
                  <a16:creationId xmlns:a16="http://schemas.microsoft.com/office/drawing/2014/main" id="{6811199F-7779-4EE7-95AB-E6D95BBFA98F}"/>
                </a:ext>
              </a:extLst>
            </p:cNvPr>
            <p:cNvSpPr>
              <a:spLocks/>
            </p:cNvSpPr>
            <p:nvPr/>
          </p:nvSpPr>
          <p:spPr bwMode="auto">
            <a:xfrm>
              <a:off x="4659313" y="1076325"/>
              <a:ext cx="1046163" cy="1138237"/>
            </a:xfrm>
            <a:custGeom>
              <a:avLst/>
              <a:gdLst/>
              <a:ahLst/>
              <a:cxnLst>
                <a:cxn ang="0">
                  <a:pos x="4" y="136"/>
                </a:cxn>
                <a:cxn ang="0">
                  <a:pos x="30" y="220"/>
                </a:cxn>
                <a:cxn ang="0">
                  <a:pos x="34" y="326"/>
                </a:cxn>
                <a:cxn ang="0">
                  <a:pos x="51" y="412"/>
                </a:cxn>
                <a:cxn ang="0">
                  <a:pos x="29" y="456"/>
                </a:cxn>
                <a:cxn ang="0">
                  <a:pos x="62" y="488"/>
                </a:cxn>
                <a:cxn ang="0">
                  <a:pos x="60" y="717"/>
                </a:cxn>
                <a:cxn ang="0">
                  <a:pos x="541" y="708"/>
                </a:cxn>
                <a:cxn ang="0">
                  <a:pos x="534" y="663"/>
                </a:cxn>
                <a:cxn ang="0">
                  <a:pos x="481" y="624"/>
                </a:cxn>
                <a:cxn ang="0">
                  <a:pos x="457" y="596"/>
                </a:cxn>
                <a:cxn ang="0">
                  <a:pos x="392" y="555"/>
                </a:cxn>
                <a:cxn ang="0">
                  <a:pos x="393" y="490"/>
                </a:cxn>
                <a:cxn ang="0">
                  <a:pos x="379" y="446"/>
                </a:cxn>
                <a:cxn ang="0">
                  <a:pos x="432" y="382"/>
                </a:cxn>
                <a:cxn ang="0">
                  <a:pos x="429" y="319"/>
                </a:cxn>
                <a:cxn ang="0">
                  <a:pos x="517" y="254"/>
                </a:cxn>
                <a:cxn ang="0">
                  <a:pos x="538" y="217"/>
                </a:cxn>
                <a:cxn ang="0">
                  <a:pos x="659" y="153"/>
                </a:cxn>
                <a:cxn ang="0">
                  <a:pos x="605" y="130"/>
                </a:cxn>
                <a:cxn ang="0">
                  <a:pos x="557" y="136"/>
                </a:cxn>
                <a:cxn ang="0">
                  <a:pos x="547" y="118"/>
                </a:cxn>
                <a:cxn ang="0">
                  <a:pos x="459" y="116"/>
                </a:cxn>
                <a:cxn ang="0">
                  <a:pos x="400" y="99"/>
                </a:cxn>
                <a:cxn ang="0">
                  <a:pos x="279" y="86"/>
                </a:cxn>
                <a:cxn ang="0">
                  <a:pos x="261" y="65"/>
                </a:cxn>
                <a:cxn ang="0">
                  <a:pos x="212" y="46"/>
                </a:cxn>
                <a:cxn ang="0">
                  <a:pos x="203" y="0"/>
                </a:cxn>
                <a:cxn ang="0">
                  <a:pos x="173" y="0"/>
                </a:cxn>
                <a:cxn ang="0">
                  <a:pos x="173" y="34"/>
                </a:cxn>
                <a:cxn ang="0">
                  <a:pos x="0" y="34"/>
                </a:cxn>
                <a:cxn ang="0">
                  <a:pos x="4" y="136"/>
                </a:cxn>
                <a:cxn ang="0">
                  <a:pos x="4" y="136"/>
                </a:cxn>
              </a:cxnLst>
              <a:rect l="0" t="0" r="r" b="b"/>
              <a:pathLst>
                <a:path w="659" h="717">
                  <a:moveTo>
                    <a:pt x="4" y="136"/>
                  </a:moveTo>
                  <a:lnTo>
                    <a:pt x="30" y="220"/>
                  </a:lnTo>
                  <a:lnTo>
                    <a:pt x="34" y="326"/>
                  </a:lnTo>
                  <a:lnTo>
                    <a:pt x="51" y="412"/>
                  </a:lnTo>
                  <a:lnTo>
                    <a:pt x="29" y="456"/>
                  </a:lnTo>
                  <a:lnTo>
                    <a:pt x="62" y="488"/>
                  </a:lnTo>
                  <a:lnTo>
                    <a:pt x="60" y="717"/>
                  </a:lnTo>
                  <a:lnTo>
                    <a:pt x="541" y="708"/>
                  </a:lnTo>
                  <a:lnTo>
                    <a:pt x="534" y="663"/>
                  </a:lnTo>
                  <a:lnTo>
                    <a:pt x="481" y="624"/>
                  </a:lnTo>
                  <a:lnTo>
                    <a:pt x="457" y="596"/>
                  </a:lnTo>
                  <a:lnTo>
                    <a:pt x="392" y="555"/>
                  </a:lnTo>
                  <a:lnTo>
                    <a:pt x="393" y="490"/>
                  </a:lnTo>
                  <a:lnTo>
                    <a:pt x="379" y="446"/>
                  </a:lnTo>
                  <a:lnTo>
                    <a:pt x="432" y="382"/>
                  </a:lnTo>
                  <a:lnTo>
                    <a:pt x="429" y="319"/>
                  </a:lnTo>
                  <a:lnTo>
                    <a:pt x="517" y="254"/>
                  </a:lnTo>
                  <a:lnTo>
                    <a:pt x="538" y="217"/>
                  </a:lnTo>
                  <a:lnTo>
                    <a:pt x="659" y="153"/>
                  </a:lnTo>
                  <a:lnTo>
                    <a:pt x="605" y="130"/>
                  </a:lnTo>
                  <a:lnTo>
                    <a:pt x="557" y="136"/>
                  </a:lnTo>
                  <a:lnTo>
                    <a:pt x="547" y="118"/>
                  </a:lnTo>
                  <a:lnTo>
                    <a:pt x="459" y="116"/>
                  </a:lnTo>
                  <a:lnTo>
                    <a:pt x="400" y="99"/>
                  </a:lnTo>
                  <a:lnTo>
                    <a:pt x="279" y="86"/>
                  </a:lnTo>
                  <a:lnTo>
                    <a:pt x="261" y="65"/>
                  </a:lnTo>
                  <a:lnTo>
                    <a:pt x="212" y="46"/>
                  </a:lnTo>
                  <a:lnTo>
                    <a:pt x="203" y="0"/>
                  </a:lnTo>
                  <a:lnTo>
                    <a:pt x="173" y="0"/>
                  </a:lnTo>
                  <a:lnTo>
                    <a:pt x="173" y="34"/>
                  </a:lnTo>
                  <a:lnTo>
                    <a:pt x="0" y="34"/>
                  </a:lnTo>
                  <a:lnTo>
                    <a:pt x="4" y="136"/>
                  </a:lnTo>
                  <a:lnTo>
                    <a:pt x="4" y="136"/>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84">
              <a:extLst>
                <a:ext uri="{FF2B5EF4-FFF2-40B4-BE49-F238E27FC236}">
                  <a16:creationId xmlns:a16="http://schemas.microsoft.com/office/drawing/2014/main" id="{6F55C8AA-65E3-45DA-8003-89BDC6FFC7D7}"/>
                </a:ext>
              </a:extLst>
            </p:cNvPr>
            <p:cNvSpPr>
              <a:spLocks/>
            </p:cNvSpPr>
            <p:nvPr/>
          </p:nvSpPr>
          <p:spPr bwMode="auto">
            <a:xfrm>
              <a:off x="4732338" y="2200275"/>
              <a:ext cx="960438" cy="619125"/>
            </a:xfrm>
            <a:custGeom>
              <a:avLst/>
              <a:gdLst/>
              <a:ahLst/>
              <a:cxnLst>
                <a:cxn ang="0">
                  <a:pos x="2" y="37"/>
                </a:cxn>
                <a:cxn ang="0">
                  <a:pos x="12" y="60"/>
                </a:cxn>
                <a:cxn ang="0">
                  <a:pos x="5" y="81"/>
                </a:cxn>
                <a:cxn ang="0">
                  <a:pos x="12" y="136"/>
                </a:cxn>
                <a:cxn ang="0">
                  <a:pos x="41" y="214"/>
                </a:cxn>
                <a:cxn ang="0">
                  <a:pos x="41" y="236"/>
                </a:cxn>
                <a:cxn ang="0">
                  <a:pos x="60" y="273"/>
                </a:cxn>
                <a:cxn ang="0">
                  <a:pos x="69" y="332"/>
                </a:cxn>
                <a:cxn ang="0">
                  <a:pos x="64" y="349"/>
                </a:cxn>
                <a:cxn ang="0">
                  <a:pos x="76" y="369"/>
                </a:cxn>
                <a:cxn ang="0">
                  <a:pos x="467" y="360"/>
                </a:cxn>
                <a:cxn ang="0">
                  <a:pos x="495" y="390"/>
                </a:cxn>
                <a:cxn ang="0">
                  <a:pos x="536" y="302"/>
                </a:cxn>
                <a:cxn ang="0">
                  <a:pos x="524" y="268"/>
                </a:cxn>
                <a:cxn ang="0">
                  <a:pos x="592" y="215"/>
                </a:cxn>
                <a:cxn ang="0">
                  <a:pos x="605" y="177"/>
                </a:cxn>
                <a:cxn ang="0">
                  <a:pos x="555" y="120"/>
                </a:cxn>
                <a:cxn ang="0">
                  <a:pos x="506" y="62"/>
                </a:cxn>
                <a:cxn ang="0">
                  <a:pos x="495" y="0"/>
                </a:cxn>
                <a:cxn ang="0">
                  <a:pos x="14" y="9"/>
                </a:cxn>
                <a:cxn ang="0">
                  <a:pos x="0" y="7"/>
                </a:cxn>
                <a:cxn ang="0">
                  <a:pos x="2" y="37"/>
                </a:cxn>
                <a:cxn ang="0">
                  <a:pos x="2" y="37"/>
                </a:cxn>
              </a:cxnLst>
              <a:rect l="0" t="0" r="r" b="b"/>
              <a:pathLst>
                <a:path w="605" h="390">
                  <a:moveTo>
                    <a:pt x="2" y="37"/>
                  </a:moveTo>
                  <a:lnTo>
                    <a:pt x="12" y="60"/>
                  </a:lnTo>
                  <a:lnTo>
                    <a:pt x="5" y="81"/>
                  </a:lnTo>
                  <a:lnTo>
                    <a:pt x="12" y="136"/>
                  </a:lnTo>
                  <a:lnTo>
                    <a:pt x="41" y="214"/>
                  </a:lnTo>
                  <a:lnTo>
                    <a:pt x="41" y="236"/>
                  </a:lnTo>
                  <a:lnTo>
                    <a:pt x="60" y="273"/>
                  </a:lnTo>
                  <a:lnTo>
                    <a:pt x="69" y="332"/>
                  </a:lnTo>
                  <a:lnTo>
                    <a:pt x="64" y="349"/>
                  </a:lnTo>
                  <a:lnTo>
                    <a:pt x="76" y="369"/>
                  </a:lnTo>
                  <a:lnTo>
                    <a:pt x="467" y="360"/>
                  </a:lnTo>
                  <a:lnTo>
                    <a:pt x="495" y="390"/>
                  </a:lnTo>
                  <a:lnTo>
                    <a:pt x="536" y="302"/>
                  </a:lnTo>
                  <a:lnTo>
                    <a:pt x="524" y="268"/>
                  </a:lnTo>
                  <a:lnTo>
                    <a:pt x="592" y="215"/>
                  </a:lnTo>
                  <a:lnTo>
                    <a:pt x="605" y="177"/>
                  </a:lnTo>
                  <a:lnTo>
                    <a:pt x="555" y="120"/>
                  </a:lnTo>
                  <a:lnTo>
                    <a:pt x="506" y="62"/>
                  </a:lnTo>
                  <a:lnTo>
                    <a:pt x="495" y="0"/>
                  </a:lnTo>
                  <a:lnTo>
                    <a:pt x="14" y="9"/>
                  </a:lnTo>
                  <a:lnTo>
                    <a:pt x="0" y="7"/>
                  </a:lnTo>
                  <a:lnTo>
                    <a:pt x="2" y="37"/>
                  </a:lnTo>
                  <a:lnTo>
                    <a:pt x="2" y="37"/>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85">
              <a:extLst>
                <a:ext uri="{FF2B5EF4-FFF2-40B4-BE49-F238E27FC236}">
                  <a16:creationId xmlns:a16="http://schemas.microsoft.com/office/drawing/2014/main" id="{31D20BD4-ED13-4E4F-94C4-3C0E1AD15FCC}"/>
                </a:ext>
              </a:extLst>
            </p:cNvPr>
            <p:cNvSpPr>
              <a:spLocks/>
            </p:cNvSpPr>
            <p:nvPr/>
          </p:nvSpPr>
          <p:spPr bwMode="auto">
            <a:xfrm>
              <a:off x="4852988" y="2771775"/>
              <a:ext cx="1068388" cy="906462"/>
            </a:xfrm>
            <a:custGeom>
              <a:avLst/>
              <a:gdLst/>
              <a:ahLst/>
              <a:cxnLst>
                <a:cxn ang="0">
                  <a:pos x="40" y="83"/>
                </a:cxn>
                <a:cxn ang="0">
                  <a:pos x="62" y="100"/>
                </a:cxn>
                <a:cxn ang="0">
                  <a:pos x="72" y="97"/>
                </a:cxn>
                <a:cxn ang="0">
                  <a:pos x="86" y="116"/>
                </a:cxn>
                <a:cxn ang="0">
                  <a:pos x="74" y="116"/>
                </a:cxn>
                <a:cxn ang="0">
                  <a:pos x="62" y="142"/>
                </a:cxn>
                <a:cxn ang="0">
                  <a:pos x="92" y="185"/>
                </a:cxn>
                <a:cxn ang="0">
                  <a:pos x="114" y="190"/>
                </a:cxn>
                <a:cxn ang="0">
                  <a:pos x="111" y="456"/>
                </a:cxn>
                <a:cxn ang="0">
                  <a:pos x="114" y="521"/>
                </a:cxn>
                <a:cxn ang="0">
                  <a:pos x="562" y="507"/>
                </a:cxn>
                <a:cxn ang="0">
                  <a:pos x="567" y="546"/>
                </a:cxn>
                <a:cxn ang="0">
                  <a:pos x="548" y="571"/>
                </a:cxn>
                <a:cxn ang="0">
                  <a:pos x="617" y="567"/>
                </a:cxn>
                <a:cxn ang="0">
                  <a:pos x="629" y="546"/>
                </a:cxn>
                <a:cxn ang="0">
                  <a:pos x="629" y="521"/>
                </a:cxn>
                <a:cxn ang="0">
                  <a:pos x="647" y="504"/>
                </a:cxn>
                <a:cxn ang="0">
                  <a:pos x="650" y="484"/>
                </a:cxn>
                <a:cxn ang="0">
                  <a:pos x="668" y="482"/>
                </a:cxn>
                <a:cxn ang="0">
                  <a:pos x="673" y="444"/>
                </a:cxn>
                <a:cxn ang="0">
                  <a:pos x="648" y="438"/>
                </a:cxn>
                <a:cxn ang="0">
                  <a:pos x="633" y="410"/>
                </a:cxn>
                <a:cxn ang="0">
                  <a:pos x="608" y="342"/>
                </a:cxn>
                <a:cxn ang="0">
                  <a:pos x="580" y="333"/>
                </a:cxn>
                <a:cxn ang="0">
                  <a:pos x="548" y="306"/>
                </a:cxn>
                <a:cxn ang="0">
                  <a:pos x="536" y="271"/>
                </a:cxn>
                <a:cxn ang="0">
                  <a:pos x="555" y="216"/>
                </a:cxn>
                <a:cxn ang="0">
                  <a:pos x="539" y="206"/>
                </a:cxn>
                <a:cxn ang="0">
                  <a:pos x="500" y="206"/>
                </a:cxn>
                <a:cxn ang="0">
                  <a:pos x="492" y="172"/>
                </a:cxn>
                <a:cxn ang="0">
                  <a:pos x="428" y="105"/>
                </a:cxn>
                <a:cxn ang="0">
                  <a:pos x="412" y="51"/>
                </a:cxn>
                <a:cxn ang="0">
                  <a:pos x="419" y="30"/>
                </a:cxn>
                <a:cxn ang="0">
                  <a:pos x="391" y="0"/>
                </a:cxn>
                <a:cxn ang="0">
                  <a:pos x="0" y="9"/>
                </a:cxn>
                <a:cxn ang="0">
                  <a:pos x="40" y="83"/>
                </a:cxn>
                <a:cxn ang="0">
                  <a:pos x="40" y="83"/>
                </a:cxn>
              </a:cxnLst>
              <a:rect l="0" t="0" r="r" b="b"/>
              <a:pathLst>
                <a:path w="673" h="571">
                  <a:moveTo>
                    <a:pt x="40" y="83"/>
                  </a:moveTo>
                  <a:lnTo>
                    <a:pt x="62" y="100"/>
                  </a:lnTo>
                  <a:lnTo>
                    <a:pt x="72" y="97"/>
                  </a:lnTo>
                  <a:lnTo>
                    <a:pt x="86" y="116"/>
                  </a:lnTo>
                  <a:lnTo>
                    <a:pt x="74" y="116"/>
                  </a:lnTo>
                  <a:lnTo>
                    <a:pt x="62" y="142"/>
                  </a:lnTo>
                  <a:lnTo>
                    <a:pt x="92" y="185"/>
                  </a:lnTo>
                  <a:lnTo>
                    <a:pt x="114" y="190"/>
                  </a:lnTo>
                  <a:lnTo>
                    <a:pt x="111" y="456"/>
                  </a:lnTo>
                  <a:lnTo>
                    <a:pt x="114" y="521"/>
                  </a:lnTo>
                  <a:lnTo>
                    <a:pt x="562" y="507"/>
                  </a:lnTo>
                  <a:lnTo>
                    <a:pt x="567" y="546"/>
                  </a:lnTo>
                  <a:lnTo>
                    <a:pt x="548" y="571"/>
                  </a:lnTo>
                  <a:lnTo>
                    <a:pt x="617" y="567"/>
                  </a:lnTo>
                  <a:lnTo>
                    <a:pt x="629" y="546"/>
                  </a:lnTo>
                  <a:lnTo>
                    <a:pt x="629" y="521"/>
                  </a:lnTo>
                  <a:lnTo>
                    <a:pt x="647" y="504"/>
                  </a:lnTo>
                  <a:lnTo>
                    <a:pt x="650" y="484"/>
                  </a:lnTo>
                  <a:lnTo>
                    <a:pt x="668" y="482"/>
                  </a:lnTo>
                  <a:lnTo>
                    <a:pt x="673" y="444"/>
                  </a:lnTo>
                  <a:lnTo>
                    <a:pt x="648" y="438"/>
                  </a:lnTo>
                  <a:lnTo>
                    <a:pt x="633" y="410"/>
                  </a:lnTo>
                  <a:lnTo>
                    <a:pt x="608" y="342"/>
                  </a:lnTo>
                  <a:lnTo>
                    <a:pt x="580" y="333"/>
                  </a:lnTo>
                  <a:lnTo>
                    <a:pt x="548" y="306"/>
                  </a:lnTo>
                  <a:lnTo>
                    <a:pt x="536" y="271"/>
                  </a:lnTo>
                  <a:lnTo>
                    <a:pt x="555" y="216"/>
                  </a:lnTo>
                  <a:lnTo>
                    <a:pt x="539" y="206"/>
                  </a:lnTo>
                  <a:lnTo>
                    <a:pt x="500" y="206"/>
                  </a:lnTo>
                  <a:lnTo>
                    <a:pt x="492" y="172"/>
                  </a:lnTo>
                  <a:lnTo>
                    <a:pt x="428" y="105"/>
                  </a:lnTo>
                  <a:lnTo>
                    <a:pt x="412" y="51"/>
                  </a:lnTo>
                  <a:lnTo>
                    <a:pt x="419" y="30"/>
                  </a:lnTo>
                  <a:lnTo>
                    <a:pt x="391" y="0"/>
                  </a:lnTo>
                  <a:lnTo>
                    <a:pt x="0" y="9"/>
                  </a:lnTo>
                  <a:lnTo>
                    <a:pt x="40" y="83"/>
                  </a:lnTo>
                  <a:lnTo>
                    <a:pt x="40" y="83"/>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87">
              <a:extLst>
                <a:ext uri="{FF2B5EF4-FFF2-40B4-BE49-F238E27FC236}">
                  <a16:creationId xmlns:a16="http://schemas.microsoft.com/office/drawing/2014/main" id="{B93F77B7-D7C5-4945-812B-88CD21865D99}"/>
                </a:ext>
              </a:extLst>
            </p:cNvPr>
            <p:cNvSpPr>
              <a:spLocks/>
            </p:cNvSpPr>
            <p:nvPr/>
          </p:nvSpPr>
          <p:spPr bwMode="auto">
            <a:xfrm>
              <a:off x="5138738" y="4278313"/>
              <a:ext cx="917575" cy="777875"/>
            </a:xfrm>
            <a:custGeom>
              <a:avLst/>
              <a:gdLst/>
              <a:ahLst/>
              <a:cxnLst>
                <a:cxn ang="0">
                  <a:pos x="0" y="4"/>
                </a:cxn>
                <a:cxn ang="0">
                  <a:pos x="5" y="136"/>
                </a:cxn>
                <a:cxn ang="0">
                  <a:pos x="58" y="233"/>
                </a:cxn>
                <a:cxn ang="0">
                  <a:pos x="38" y="309"/>
                </a:cxn>
                <a:cxn ang="0">
                  <a:pos x="42" y="372"/>
                </a:cxn>
                <a:cxn ang="0">
                  <a:pos x="19" y="404"/>
                </a:cxn>
                <a:cxn ang="0">
                  <a:pos x="28" y="414"/>
                </a:cxn>
                <a:cxn ang="0">
                  <a:pos x="105" y="406"/>
                </a:cxn>
                <a:cxn ang="0">
                  <a:pos x="201" y="430"/>
                </a:cxn>
                <a:cxn ang="0">
                  <a:pos x="232" y="406"/>
                </a:cxn>
                <a:cxn ang="0">
                  <a:pos x="326" y="444"/>
                </a:cxn>
                <a:cxn ang="0">
                  <a:pos x="333" y="465"/>
                </a:cxn>
                <a:cxn ang="0">
                  <a:pos x="368" y="481"/>
                </a:cxn>
                <a:cxn ang="0">
                  <a:pos x="387" y="462"/>
                </a:cxn>
                <a:cxn ang="0">
                  <a:pos x="431" y="480"/>
                </a:cxn>
                <a:cxn ang="0">
                  <a:pos x="460" y="465"/>
                </a:cxn>
                <a:cxn ang="0">
                  <a:pos x="454" y="437"/>
                </a:cxn>
                <a:cxn ang="0">
                  <a:pos x="530" y="462"/>
                </a:cxn>
                <a:cxn ang="0">
                  <a:pos x="527" y="490"/>
                </a:cxn>
                <a:cxn ang="0">
                  <a:pos x="578" y="455"/>
                </a:cxn>
                <a:cxn ang="0">
                  <a:pos x="532" y="450"/>
                </a:cxn>
                <a:cxn ang="0">
                  <a:pos x="498" y="413"/>
                </a:cxn>
                <a:cxn ang="0">
                  <a:pos x="541" y="367"/>
                </a:cxn>
                <a:cxn ang="0">
                  <a:pos x="541" y="340"/>
                </a:cxn>
                <a:cxn ang="0">
                  <a:pos x="493" y="379"/>
                </a:cxn>
                <a:cxn ang="0">
                  <a:pos x="470" y="367"/>
                </a:cxn>
                <a:cxn ang="0">
                  <a:pos x="490" y="346"/>
                </a:cxn>
                <a:cxn ang="0">
                  <a:pos x="437" y="361"/>
                </a:cxn>
                <a:cxn ang="0">
                  <a:pos x="403" y="347"/>
                </a:cxn>
                <a:cxn ang="0">
                  <a:pos x="412" y="324"/>
                </a:cxn>
                <a:cxn ang="0">
                  <a:pos x="502" y="340"/>
                </a:cxn>
                <a:cxn ang="0">
                  <a:pos x="467" y="282"/>
                </a:cxn>
                <a:cxn ang="0">
                  <a:pos x="472" y="240"/>
                </a:cxn>
                <a:cxn ang="0">
                  <a:pos x="268" y="249"/>
                </a:cxn>
                <a:cxn ang="0">
                  <a:pos x="292" y="157"/>
                </a:cxn>
                <a:cxn ang="0">
                  <a:pos x="327" y="111"/>
                </a:cxn>
                <a:cxn ang="0">
                  <a:pos x="317" y="99"/>
                </a:cxn>
                <a:cxn ang="0">
                  <a:pos x="303" y="0"/>
                </a:cxn>
                <a:cxn ang="0">
                  <a:pos x="0" y="4"/>
                </a:cxn>
                <a:cxn ang="0">
                  <a:pos x="0" y="4"/>
                </a:cxn>
                <a:cxn ang="0">
                  <a:pos x="0" y="4"/>
                </a:cxn>
              </a:cxnLst>
              <a:rect l="0" t="0" r="r" b="b"/>
              <a:pathLst>
                <a:path w="578" h="490">
                  <a:moveTo>
                    <a:pt x="0" y="4"/>
                  </a:moveTo>
                  <a:lnTo>
                    <a:pt x="5" y="136"/>
                  </a:lnTo>
                  <a:lnTo>
                    <a:pt x="58" y="233"/>
                  </a:lnTo>
                  <a:lnTo>
                    <a:pt x="38" y="309"/>
                  </a:lnTo>
                  <a:lnTo>
                    <a:pt x="42" y="372"/>
                  </a:lnTo>
                  <a:lnTo>
                    <a:pt x="19" y="404"/>
                  </a:lnTo>
                  <a:lnTo>
                    <a:pt x="28" y="414"/>
                  </a:lnTo>
                  <a:lnTo>
                    <a:pt x="105" y="406"/>
                  </a:lnTo>
                  <a:lnTo>
                    <a:pt x="201" y="430"/>
                  </a:lnTo>
                  <a:lnTo>
                    <a:pt x="232" y="406"/>
                  </a:lnTo>
                  <a:lnTo>
                    <a:pt x="326" y="444"/>
                  </a:lnTo>
                  <a:lnTo>
                    <a:pt x="333" y="465"/>
                  </a:lnTo>
                  <a:lnTo>
                    <a:pt x="368" y="481"/>
                  </a:lnTo>
                  <a:lnTo>
                    <a:pt x="387" y="462"/>
                  </a:lnTo>
                  <a:lnTo>
                    <a:pt x="431" y="480"/>
                  </a:lnTo>
                  <a:lnTo>
                    <a:pt x="460" y="465"/>
                  </a:lnTo>
                  <a:lnTo>
                    <a:pt x="454" y="437"/>
                  </a:lnTo>
                  <a:lnTo>
                    <a:pt x="530" y="462"/>
                  </a:lnTo>
                  <a:lnTo>
                    <a:pt x="527" y="490"/>
                  </a:lnTo>
                  <a:lnTo>
                    <a:pt x="578" y="455"/>
                  </a:lnTo>
                  <a:lnTo>
                    <a:pt x="532" y="450"/>
                  </a:lnTo>
                  <a:lnTo>
                    <a:pt x="498" y="413"/>
                  </a:lnTo>
                  <a:lnTo>
                    <a:pt x="541" y="367"/>
                  </a:lnTo>
                  <a:lnTo>
                    <a:pt x="541" y="340"/>
                  </a:lnTo>
                  <a:lnTo>
                    <a:pt x="493" y="379"/>
                  </a:lnTo>
                  <a:lnTo>
                    <a:pt x="470" y="367"/>
                  </a:lnTo>
                  <a:lnTo>
                    <a:pt x="490" y="346"/>
                  </a:lnTo>
                  <a:lnTo>
                    <a:pt x="437" y="361"/>
                  </a:lnTo>
                  <a:lnTo>
                    <a:pt x="403" y="347"/>
                  </a:lnTo>
                  <a:lnTo>
                    <a:pt x="412" y="324"/>
                  </a:lnTo>
                  <a:lnTo>
                    <a:pt x="502" y="340"/>
                  </a:lnTo>
                  <a:lnTo>
                    <a:pt x="467" y="282"/>
                  </a:lnTo>
                  <a:lnTo>
                    <a:pt x="472" y="240"/>
                  </a:lnTo>
                  <a:lnTo>
                    <a:pt x="268" y="249"/>
                  </a:lnTo>
                  <a:lnTo>
                    <a:pt x="292" y="157"/>
                  </a:lnTo>
                  <a:lnTo>
                    <a:pt x="327" y="111"/>
                  </a:lnTo>
                  <a:lnTo>
                    <a:pt x="317" y="99"/>
                  </a:lnTo>
                  <a:lnTo>
                    <a:pt x="303" y="0"/>
                  </a:lnTo>
                  <a:lnTo>
                    <a:pt x="0" y="4"/>
                  </a:lnTo>
                  <a:lnTo>
                    <a:pt x="0" y="4"/>
                  </a:lnTo>
                  <a:lnTo>
                    <a:pt x="0" y="4"/>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88">
              <a:extLst>
                <a:ext uri="{FF2B5EF4-FFF2-40B4-BE49-F238E27FC236}">
                  <a16:creationId xmlns:a16="http://schemas.microsoft.com/office/drawing/2014/main" id="{2ED3A620-259A-47AA-80EC-5F993C4A87B9}"/>
                </a:ext>
              </a:extLst>
            </p:cNvPr>
            <p:cNvSpPr>
              <a:spLocks/>
            </p:cNvSpPr>
            <p:nvPr/>
          </p:nvSpPr>
          <p:spPr bwMode="auto">
            <a:xfrm>
              <a:off x="5605463" y="1395413"/>
              <a:ext cx="914400" cy="455612"/>
            </a:xfrm>
            <a:custGeom>
              <a:avLst/>
              <a:gdLst/>
              <a:ahLst/>
              <a:cxnLst>
                <a:cxn ang="0">
                  <a:pos x="208" y="188"/>
                </a:cxn>
                <a:cxn ang="0">
                  <a:pos x="215" y="206"/>
                </a:cxn>
                <a:cxn ang="0">
                  <a:pos x="234" y="211"/>
                </a:cxn>
                <a:cxn ang="0">
                  <a:pos x="263" y="287"/>
                </a:cxn>
                <a:cxn ang="0">
                  <a:pos x="314" y="183"/>
                </a:cxn>
                <a:cxn ang="0">
                  <a:pos x="340" y="187"/>
                </a:cxn>
                <a:cxn ang="0">
                  <a:pos x="374" y="171"/>
                </a:cxn>
                <a:cxn ang="0">
                  <a:pos x="428" y="171"/>
                </a:cxn>
                <a:cxn ang="0">
                  <a:pos x="448" y="146"/>
                </a:cxn>
                <a:cxn ang="0">
                  <a:pos x="555" y="150"/>
                </a:cxn>
                <a:cxn ang="0">
                  <a:pos x="576" y="134"/>
                </a:cxn>
                <a:cxn ang="0">
                  <a:pos x="541" y="93"/>
                </a:cxn>
                <a:cxn ang="0">
                  <a:pos x="476" y="95"/>
                </a:cxn>
                <a:cxn ang="0">
                  <a:pos x="423" y="88"/>
                </a:cxn>
                <a:cxn ang="0">
                  <a:pos x="356" y="88"/>
                </a:cxn>
                <a:cxn ang="0">
                  <a:pos x="333" y="122"/>
                </a:cxn>
                <a:cxn ang="0">
                  <a:pos x="300" y="102"/>
                </a:cxn>
                <a:cxn ang="0">
                  <a:pos x="264" y="106"/>
                </a:cxn>
                <a:cxn ang="0">
                  <a:pos x="252" y="70"/>
                </a:cxn>
                <a:cxn ang="0">
                  <a:pos x="176" y="65"/>
                </a:cxn>
                <a:cxn ang="0">
                  <a:pos x="167" y="53"/>
                </a:cxn>
                <a:cxn ang="0">
                  <a:pos x="201" y="16"/>
                </a:cxn>
                <a:cxn ang="0">
                  <a:pos x="229" y="14"/>
                </a:cxn>
                <a:cxn ang="0">
                  <a:pos x="201" y="0"/>
                </a:cxn>
                <a:cxn ang="0">
                  <a:pos x="159" y="11"/>
                </a:cxn>
                <a:cxn ang="0">
                  <a:pos x="88" y="81"/>
                </a:cxn>
                <a:cxn ang="0">
                  <a:pos x="53" y="88"/>
                </a:cxn>
                <a:cxn ang="0">
                  <a:pos x="0" y="123"/>
                </a:cxn>
                <a:cxn ang="0">
                  <a:pos x="208" y="188"/>
                </a:cxn>
                <a:cxn ang="0">
                  <a:pos x="208" y="188"/>
                </a:cxn>
              </a:cxnLst>
              <a:rect l="0" t="0" r="r" b="b"/>
              <a:pathLst>
                <a:path w="576" h="287">
                  <a:moveTo>
                    <a:pt x="208" y="188"/>
                  </a:moveTo>
                  <a:lnTo>
                    <a:pt x="215" y="206"/>
                  </a:lnTo>
                  <a:lnTo>
                    <a:pt x="234" y="211"/>
                  </a:lnTo>
                  <a:lnTo>
                    <a:pt x="263" y="287"/>
                  </a:lnTo>
                  <a:lnTo>
                    <a:pt x="314" y="183"/>
                  </a:lnTo>
                  <a:lnTo>
                    <a:pt x="340" y="187"/>
                  </a:lnTo>
                  <a:lnTo>
                    <a:pt x="374" y="171"/>
                  </a:lnTo>
                  <a:lnTo>
                    <a:pt x="428" y="171"/>
                  </a:lnTo>
                  <a:lnTo>
                    <a:pt x="448" y="146"/>
                  </a:lnTo>
                  <a:lnTo>
                    <a:pt x="555" y="150"/>
                  </a:lnTo>
                  <a:lnTo>
                    <a:pt x="576" y="134"/>
                  </a:lnTo>
                  <a:lnTo>
                    <a:pt x="541" y="93"/>
                  </a:lnTo>
                  <a:lnTo>
                    <a:pt x="476" y="95"/>
                  </a:lnTo>
                  <a:lnTo>
                    <a:pt x="423" y="88"/>
                  </a:lnTo>
                  <a:lnTo>
                    <a:pt x="356" y="88"/>
                  </a:lnTo>
                  <a:lnTo>
                    <a:pt x="333" y="122"/>
                  </a:lnTo>
                  <a:lnTo>
                    <a:pt x="300" y="102"/>
                  </a:lnTo>
                  <a:lnTo>
                    <a:pt x="264" y="106"/>
                  </a:lnTo>
                  <a:lnTo>
                    <a:pt x="252" y="70"/>
                  </a:lnTo>
                  <a:lnTo>
                    <a:pt x="176" y="65"/>
                  </a:lnTo>
                  <a:lnTo>
                    <a:pt x="167" y="53"/>
                  </a:lnTo>
                  <a:lnTo>
                    <a:pt x="201" y="16"/>
                  </a:lnTo>
                  <a:lnTo>
                    <a:pt x="229" y="14"/>
                  </a:lnTo>
                  <a:lnTo>
                    <a:pt x="201" y="0"/>
                  </a:lnTo>
                  <a:lnTo>
                    <a:pt x="159" y="11"/>
                  </a:lnTo>
                  <a:lnTo>
                    <a:pt x="88" y="81"/>
                  </a:lnTo>
                  <a:lnTo>
                    <a:pt x="53" y="88"/>
                  </a:lnTo>
                  <a:lnTo>
                    <a:pt x="0" y="123"/>
                  </a:lnTo>
                  <a:lnTo>
                    <a:pt x="208" y="188"/>
                  </a:lnTo>
                  <a:lnTo>
                    <a:pt x="208" y="188"/>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90">
              <a:extLst>
                <a:ext uri="{FF2B5EF4-FFF2-40B4-BE49-F238E27FC236}">
                  <a16:creationId xmlns:a16="http://schemas.microsoft.com/office/drawing/2014/main" id="{F527D47A-C858-4E8D-897C-4DA25DB6494D}"/>
                </a:ext>
              </a:extLst>
            </p:cNvPr>
            <p:cNvSpPr>
              <a:spLocks/>
            </p:cNvSpPr>
            <p:nvPr/>
          </p:nvSpPr>
          <p:spPr bwMode="auto">
            <a:xfrm>
              <a:off x="5260975" y="1520825"/>
              <a:ext cx="850900" cy="869950"/>
            </a:xfrm>
            <a:custGeom>
              <a:avLst/>
              <a:gdLst/>
              <a:ahLst/>
              <a:cxnLst>
                <a:cxn ang="0">
                  <a:pos x="14" y="210"/>
                </a:cxn>
                <a:cxn ang="0">
                  <a:pos x="13" y="275"/>
                </a:cxn>
                <a:cxn ang="0">
                  <a:pos x="78" y="316"/>
                </a:cxn>
                <a:cxn ang="0">
                  <a:pos x="102" y="344"/>
                </a:cxn>
                <a:cxn ang="0">
                  <a:pos x="155" y="383"/>
                </a:cxn>
                <a:cxn ang="0">
                  <a:pos x="162" y="428"/>
                </a:cxn>
                <a:cxn ang="0">
                  <a:pos x="173" y="490"/>
                </a:cxn>
                <a:cxn ang="0">
                  <a:pos x="222" y="548"/>
                </a:cxn>
                <a:cxn ang="0">
                  <a:pos x="488" y="532"/>
                </a:cxn>
                <a:cxn ang="0">
                  <a:pos x="474" y="448"/>
                </a:cxn>
                <a:cxn ang="0">
                  <a:pos x="497" y="319"/>
                </a:cxn>
                <a:cxn ang="0">
                  <a:pos x="497" y="284"/>
                </a:cxn>
                <a:cxn ang="0">
                  <a:pos x="536" y="183"/>
                </a:cxn>
                <a:cxn ang="0">
                  <a:pos x="525" y="180"/>
                </a:cxn>
                <a:cxn ang="0">
                  <a:pos x="501" y="238"/>
                </a:cxn>
                <a:cxn ang="0">
                  <a:pos x="480" y="242"/>
                </a:cxn>
                <a:cxn ang="0">
                  <a:pos x="471" y="266"/>
                </a:cxn>
                <a:cxn ang="0">
                  <a:pos x="448" y="282"/>
                </a:cxn>
                <a:cxn ang="0">
                  <a:pos x="464" y="229"/>
                </a:cxn>
                <a:cxn ang="0">
                  <a:pos x="480" y="208"/>
                </a:cxn>
                <a:cxn ang="0">
                  <a:pos x="451" y="132"/>
                </a:cxn>
                <a:cxn ang="0">
                  <a:pos x="432" y="127"/>
                </a:cxn>
                <a:cxn ang="0">
                  <a:pos x="425" y="109"/>
                </a:cxn>
                <a:cxn ang="0">
                  <a:pos x="217" y="44"/>
                </a:cxn>
                <a:cxn ang="0">
                  <a:pos x="191" y="32"/>
                </a:cxn>
                <a:cxn ang="0">
                  <a:pos x="176" y="44"/>
                </a:cxn>
                <a:cxn ang="0">
                  <a:pos x="171" y="41"/>
                </a:cxn>
                <a:cxn ang="0">
                  <a:pos x="178" y="18"/>
                </a:cxn>
                <a:cxn ang="0">
                  <a:pos x="184" y="4"/>
                </a:cxn>
                <a:cxn ang="0">
                  <a:pos x="176" y="0"/>
                </a:cxn>
                <a:cxn ang="0">
                  <a:pos x="92" y="35"/>
                </a:cxn>
                <a:cxn ang="0">
                  <a:pos x="83" y="37"/>
                </a:cxn>
                <a:cxn ang="0">
                  <a:pos x="65" y="28"/>
                </a:cxn>
                <a:cxn ang="0">
                  <a:pos x="50" y="39"/>
                </a:cxn>
                <a:cxn ang="0">
                  <a:pos x="53" y="102"/>
                </a:cxn>
                <a:cxn ang="0">
                  <a:pos x="0" y="166"/>
                </a:cxn>
                <a:cxn ang="0">
                  <a:pos x="14" y="210"/>
                </a:cxn>
                <a:cxn ang="0">
                  <a:pos x="14" y="210"/>
                </a:cxn>
              </a:cxnLst>
              <a:rect l="0" t="0" r="r" b="b"/>
              <a:pathLst>
                <a:path w="536" h="548">
                  <a:moveTo>
                    <a:pt x="14" y="210"/>
                  </a:moveTo>
                  <a:lnTo>
                    <a:pt x="13" y="275"/>
                  </a:lnTo>
                  <a:lnTo>
                    <a:pt x="78" y="316"/>
                  </a:lnTo>
                  <a:lnTo>
                    <a:pt x="102" y="344"/>
                  </a:lnTo>
                  <a:lnTo>
                    <a:pt x="155" y="383"/>
                  </a:lnTo>
                  <a:lnTo>
                    <a:pt x="162" y="428"/>
                  </a:lnTo>
                  <a:lnTo>
                    <a:pt x="173" y="490"/>
                  </a:lnTo>
                  <a:lnTo>
                    <a:pt x="222" y="548"/>
                  </a:lnTo>
                  <a:lnTo>
                    <a:pt x="488" y="532"/>
                  </a:lnTo>
                  <a:lnTo>
                    <a:pt x="474" y="448"/>
                  </a:lnTo>
                  <a:lnTo>
                    <a:pt x="497" y="319"/>
                  </a:lnTo>
                  <a:lnTo>
                    <a:pt x="497" y="284"/>
                  </a:lnTo>
                  <a:lnTo>
                    <a:pt x="536" y="183"/>
                  </a:lnTo>
                  <a:lnTo>
                    <a:pt x="525" y="180"/>
                  </a:lnTo>
                  <a:lnTo>
                    <a:pt x="501" y="238"/>
                  </a:lnTo>
                  <a:lnTo>
                    <a:pt x="480" y="242"/>
                  </a:lnTo>
                  <a:lnTo>
                    <a:pt x="471" y="266"/>
                  </a:lnTo>
                  <a:lnTo>
                    <a:pt x="448" y="282"/>
                  </a:lnTo>
                  <a:lnTo>
                    <a:pt x="464" y="229"/>
                  </a:lnTo>
                  <a:lnTo>
                    <a:pt x="480" y="208"/>
                  </a:lnTo>
                  <a:lnTo>
                    <a:pt x="451" y="132"/>
                  </a:lnTo>
                  <a:lnTo>
                    <a:pt x="432" y="127"/>
                  </a:lnTo>
                  <a:lnTo>
                    <a:pt x="425" y="109"/>
                  </a:lnTo>
                  <a:lnTo>
                    <a:pt x="217" y="44"/>
                  </a:lnTo>
                  <a:lnTo>
                    <a:pt x="191" y="32"/>
                  </a:lnTo>
                  <a:lnTo>
                    <a:pt x="176" y="44"/>
                  </a:lnTo>
                  <a:lnTo>
                    <a:pt x="171" y="41"/>
                  </a:lnTo>
                  <a:lnTo>
                    <a:pt x="178" y="18"/>
                  </a:lnTo>
                  <a:lnTo>
                    <a:pt x="184" y="4"/>
                  </a:lnTo>
                  <a:lnTo>
                    <a:pt x="176" y="0"/>
                  </a:lnTo>
                  <a:lnTo>
                    <a:pt x="92" y="35"/>
                  </a:lnTo>
                  <a:lnTo>
                    <a:pt x="83" y="37"/>
                  </a:lnTo>
                  <a:lnTo>
                    <a:pt x="65" y="28"/>
                  </a:lnTo>
                  <a:lnTo>
                    <a:pt x="50" y="39"/>
                  </a:lnTo>
                  <a:lnTo>
                    <a:pt x="53" y="102"/>
                  </a:lnTo>
                  <a:lnTo>
                    <a:pt x="0" y="166"/>
                  </a:lnTo>
                  <a:lnTo>
                    <a:pt x="14" y="210"/>
                  </a:lnTo>
                  <a:lnTo>
                    <a:pt x="14" y="210"/>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91">
              <a:extLst>
                <a:ext uri="{FF2B5EF4-FFF2-40B4-BE49-F238E27FC236}">
                  <a16:creationId xmlns:a16="http://schemas.microsoft.com/office/drawing/2014/main" id="{F75B8A59-DB24-4D0D-B4D0-FD578F8B58A8}"/>
                </a:ext>
              </a:extLst>
            </p:cNvPr>
            <p:cNvSpPr>
              <a:spLocks/>
            </p:cNvSpPr>
            <p:nvPr/>
          </p:nvSpPr>
          <p:spPr bwMode="auto">
            <a:xfrm>
              <a:off x="5507038" y="2365375"/>
              <a:ext cx="633413" cy="1108075"/>
            </a:xfrm>
            <a:custGeom>
              <a:avLst/>
              <a:gdLst/>
              <a:ahLst/>
              <a:cxnLst>
                <a:cxn ang="0">
                  <a:pos x="7" y="286"/>
                </a:cxn>
                <a:cxn ang="0">
                  <a:pos x="48" y="198"/>
                </a:cxn>
                <a:cxn ang="0">
                  <a:pos x="36" y="164"/>
                </a:cxn>
                <a:cxn ang="0">
                  <a:pos x="104" y="111"/>
                </a:cxn>
                <a:cxn ang="0">
                  <a:pos x="117" y="73"/>
                </a:cxn>
                <a:cxn ang="0">
                  <a:pos x="67" y="16"/>
                </a:cxn>
                <a:cxn ang="0">
                  <a:pos x="333" y="0"/>
                </a:cxn>
                <a:cxn ang="0">
                  <a:pos x="340" y="41"/>
                </a:cxn>
                <a:cxn ang="0">
                  <a:pos x="367" y="94"/>
                </a:cxn>
                <a:cxn ang="0">
                  <a:pos x="390" y="360"/>
                </a:cxn>
                <a:cxn ang="0">
                  <a:pos x="384" y="414"/>
                </a:cxn>
                <a:cxn ang="0">
                  <a:pos x="399" y="446"/>
                </a:cxn>
                <a:cxn ang="0">
                  <a:pos x="383" y="506"/>
                </a:cxn>
                <a:cxn ang="0">
                  <a:pos x="362" y="532"/>
                </a:cxn>
                <a:cxn ang="0">
                  <a:pos x="351" y="576"/>
                </a:cxn>
                <a:cxn ang="0">
                  <a:pos x="363" y="590"/>
                </a:cxn>
                <a:cxn ang="0">
                  <a:pos x="353" y="615"/>
                </a:cxn>
                <a:cxn ang="0">
                  <a:pos x="358" y="624"/>
                </a:cxn>
                <a:cxn ang="0">
                  <a:pos x="326" y="636"/>
                </a:cxn>
                <a:cxn ang="0">
                  <a:pos x="319" y="680"/>
                </a:cxn>
                <a:cxn ang="0">
                  <a:pos x="273" y="666"/>
                </a:cxn>
                <a:cxn ang="0">
                  <a:pos x="251" y="698"/>
                </a:cxn>
                <a:cxn ang="0">
                  <a:pos x="236" y="694"/>
                </a:cxn>
                <a:cxn ang="0">
                  <a:pos x="221" y="666"/>
                </a:cxn>
                <a:cxn ang="0">
                  <a:pos x="196" y="598"/>
                </a:cxn>
                <a:cxn ang="0">
                  <a:pos x="136" y="562"/>
                </a:cxn>
                <a:cxn ang="0">
                  <a:pos x="124" y="527"/>
                </a:cxn>
                <a:cxn ang="0">
                  <a:pos x="143" y="472"/>
                </a:cxn>
                <a:cxn ang="0">
                  <a:pos x="127" y="462"/>
                </a:cxn>
                <a:cxn ang="0">
                  <a:pos x="88" y="462"/>
                </a:cxn>
                <a:cxn ang="0">
                  <a:pos x="80" y="428"/>
                </a:cxn>
                <a:cxn ang="0">
                  <a:pos x="16" y="361"/>
                </a:cxn>
                <a:cxn ang="0">
                  <a:pos x="0" y="307"/>
                </a:cxn>
                <a:cxn ang="0">
                  <a:pos x="7" y="286"/>
                </a:cxn>
                <a:cxn ang="0">
                  <a:pos x="7" y="286"/>
                </a:cxn>
              </a:cxnLst>
              <a:rect l="0" t="0" r="r" b="b"/>
              <a:pathLst>
                <a:path w="399" h="698">
                  <a:moveTo>
                    <a:pt x="7" y="286"/>
                  </a:moveTo>
                  <a:lnTo>
                    <a:pt x="48" y="198"/>
                  </a:lnTo>
                  <a:lnTo>
                    <a:pt x="36" y="164"/>
                  </a:lnTo>
                  <a:lnTo>
                    <a:pt x="104" y="111"/>
                  </a:lnTo>
                  <a:lnTo>
                    <a:pt x="117" y="73"/>
                  </a:lnTo>
                  <a:lnTo>
                    <a:pt x="67" y="16"/>
                  </a:lnTo>
                  <a:lnTo>
                    <a:pt x="333" y="0"/>
                  </a:lnTo>
                  <a:lnTo>
                    <a:pt x="340" y="41"/>
                  </a:lnTo>
                  <a:lnTo>
                    <a:pt x="367" y="94"/>
                  </a:lnTo>
                  <a:lnTo>
                    <a:pt x="390" y="360"/>
                  </a:lnTo>
                  <a:lnTo>
                    <a:pt x="384" y="414"/>
                  </a:lnTo>
                  <a:lnTo>
                    <a:pt x="399" y="446"/>
                  </a:lnTo>
                  <a:lnTo>
                    <a:pt x="383" y="506"/>
                  </a:lnTo>
                  <a:lnTo>
                    <a:pt x="362" y="532"/>
                  </a:lnTo>
                  <a:lnTo>
                    <a:pt x="351" y="576"/>
                  </a:lnTo>
                  <a:lnTo>
                    <a:pt x="363" y="590"/>
                  </a:lnTo>
                  <a:lnTo>
                    <a:pt x="353" y="615"/>
                  </a:lnTo>
                  <a:lnTo>
                    <a:pt x="358" y="624"/>
                  </a:lnTo>
                  <a:lnTo>
                    <a:pt x="326" y="636"/>
                  </a:lnTo>
                  <a:lnTo>
                    <a:pt x="319" y="680"/>
                  </a:lnTo>
                  <a:lnTo>
                    <a:pt x="273" y="666"/>
                  </a:lnTo>
                  <a:lnTo>
                    <a:pt x="251" y="698"/>
                  </a:lnTo>
                  <a:lnTo>
                    <a:pt x="236" y="694"/>
                  </a:lnTo>
                  <a:lnTo>
                    <a:pt x="221" y="666"/>
                  </a:lnTo>
                  <a:lnTo>
                    <a:pt x="196" y="598"/>
                  </a:lnTo>
                  <a:lnTo>
                    <a:pt x="136" y="562"/>
                  </a:lnTo>
                  <a:lnTo>
                    <a:pt x="124" y="527"/>
                  </a:lnTo>
                  <a:lnTo>
                    <a:pt x="143" y="472"/>
                  </a:lnTo>
                  <a:lnTo>
                    <a:pt x="127" y="462"/>
                  </a:lnTo>
                  <a:lnTo>
                    <a:pt x="88" y="462"/>
                  </a:lnTo>
                  <a:lnTo>
                    <a:pt x="80" y="428"/>
                  </a:lnTo>
                  <a:lnTo>
                    <a:pt x="16" y="361"/>
                  </a:lnTo>
                  <a:lnTo>
                    <a:pt x="0" y="307"/>
                  </a:lnTo>
                  <a:lnTo>
                    <a:pt x="7" y="286"/>
                  </a:lnTo>
                  <a:lnTo>
                    <a:pt x="7" y="286"/>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86">
              <a:extLst>
                <a:ext uri="{FF2B5EF4-FFF2-40B4-BE49-F238E27FC236}">
                  <a16:creationId xmlns:a16="http://schemas.microsoft.com/office/drawing/2014/main" id="{D4E17BBD-BCD7-473C-AFED-D29593027023}"/>
                </a:ext>
              </a:extLst>
            </p:cNvPr>
            <p:cNvSpPr>
              <a:spLocks/>
            </p:cNvSpPr>
            <p:nvPr/>
          </p:nvSpPr>
          <p:spPr bwMode="auto">
            <a:xfrm>
              <a:off x="5033963" y="3576638"/>
              <a:ext cx="812800" cy="708025"/>
            </a:xfrm>
            <a:custGeom>
              <a:avLst/>
              <a:gdLst/>
              <a:ahLst/>
              <a:cxnLst>
                <a:cxn ang="0">
                  <a:pos x="20" y="153"/>
                </a:cxn>
                <a:cxn ang="0">
                  <a:pos x="16" y="368"/>
                </a:cxn>
                <a:cxn ang="0">
                  <a:pos x="27" y="381"/>
                </a:cxn>
                <a:cxn ang="0">
                  <a:pos x="64" y="381"/>
                </a:cxn>
                <a:cxn ang="0">
                  <a:pos x="66" y="446"/>
                </a:cxn>
                <a:cxn ang="0">
                  <a:pos x="369" y="442"/>
                </a:cxn>
                <a:cxn ang="0">
                  <a:pos x="364" y="375"/>
                </a:cxn>
                <a:cxn ang="0">
                  <a:pos x="388" y="301"/>
                </a:cxn>
                <a:cxn ang="0">
                  <a:pos x="427" y="250"/>
                </a:cxn>
                <a:cxn ang="0">
                  <a:pos x="423" y="236"/>
                </a:cxn>
                <a:cxn ang="0">
                  <a:pos x="452" y="189"/>
                </a:cxn>
                <a:cxn ang="0">
                  <a:pos x="467" y="138"/>
                </a:cxn>
                <a:cxn ang="0">
                  <a:pos x="462" y="134"/>
                </a:cxn>
                <a:cxn ang="0">
                  <a:pos x="487" y="115"/>
                </a:cxn>
                <a:cxn ang="0">
                  <a:pos x="512" y="71"/>
                </a:cxn>
                <a:cxn ang="0">
                  <a:pos x="503" y="60"/>
                </a:cxn>
                <a:cxn ang="0">
                  <a:pos x="434" y="64"/>
                </a:cxn>
                <a:cxn ang="0">
                  <a:pos x="453" y="39"/>
                </a:cxn>
                <a:cxn ang="0">
                  <a:pos x="448" y="0"/>
                </a:cxn>
                <a:cxn ang="0">
                  <a:pos x="0" y="14"/>
                </a:cxn>
                <a:cxn ang="0">
                  <a:pos x="20" y="153"/>
                </a:cxn>
                <a:cxn ang="0">
                  <a:pos x="20" y="153"/>
                </a:cxn>
              </a:cxnLst>
              <a:rect l="0" t="0" r="r" b="b"/>
              <a:pathLst>
                <a:path w="512" h="446">
                  <a:moveTo>
                    <a:pt x="20" y="153"/>
                  </a:moveTo>
                  <a:lnTo>
                    <a:pt x="16" y="368"/>
                  </a:lnTo>
                  <a:lnTo>
                    <a:pt x="27" y="381"/>
                  </a:lnTo>
                  <a:lnTo>
                    <a:pt x="64" y="381"/>
                  </a:lnTo>
                  <a:lnTo>
                    <a:pt x="66" y="446"/>
                  </a:lnTo>
                  <a:lnTo>
                    <a:pt x="369" y="442"/>
                  </a:lnTo>
                  <a:lnTo>
                    <a:pt x="364" y="375"/>
                  </a:lnTo>
                  <a:lnTo>
                    <a:pt x="388" y="301"/>
                  </a:lnTo>
                  <a:lnTo>
                    <a:pt x="427" y="250"/>
                  </a:lnTo>
                  <a:lnTo>
                    <a:pt x="423" y="236"/>
                  </a:lnTo>
                  <a:lnTo>
                    <a:pt x="452" y="189"/>
                  </a:lnTo>
                  <a:lnTo>
                    <a:pt x="467" y="138"/>
                  </a:lnTo>
                  <a:lnTo>
                    <a:pt x="462" y="134"/>
                  </a:lnTo>
                  <a:lnTo>
                    <a:pt x="487" y="115"/>
                  </a:lnTo>
                  <a:lnTo>
                    <a:pt x="512" y="71"/>
                  </a:lnTo>
                  <a:lnTo>
                    <a:pt x="503" y="60"/>
                  </a:lnTo>
                  <a:lnTo>
                    <a:pt x="434" y="64"/>
                  </a:lnTo>
                  <a:lnTo>
                    <a:pt x="453" y="39"/>
                  </a:lnTo>
                  <a:lnTo>
                    <a:pt x="448" y="0"/>
                  </a:lnTo>
                  <a:lnTo>
                    <a:pt x="0" y="14"/>
                  </a:lnTo>
                  <a:lnTo>
                    <a:pt x="20" y="153"/>
                  </a:lnTo>
                  <a:lnTo>
                    <a:pt x="20" y="153"/>
                  </a:lnTo>
                  <a:close/>
                </a:path>
              </a:pathLst>
            </a:custGeom>
            <a:solidFill>
              <a:schemeClr val="tx2">
                <a:lumMod val="60000"/>
                <a:lumOff val="40000"/>
              </a:schemeClr>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89">
              <a:extLst>
                <a:ext uri="{FF2B5EF4-FFF2-40B4-BE49-F238E27FC236}">
                  <a16:creationId xmlns:a16="http://schemas.microsoft.com/office/drawing/2014/main" id="{74E61340-E958-4498-B865-C0A524C5AB97}"/>
                </a:ext>
              </a:extLst>
            </p:cNvPr>
            <p:cNvSpPr>
              <a:spLocks/>
            </p:cNvSpPr>
            <p:nvPr/>
          </p:nvSpPr>
          <p:spPr bwMode="auto">
            <a:xfrm>
              <a:off x="6196013" y="1677988"/>
              <a:ext cx="620713" cy="822325"/>
            </a:xfrm>
            <a:custGeom>
              <a:avLst/>
              <a:gdLst/>
              <a:ahLst/>
              <a:cxnLst>
                <a:cxn ang="0">
                  <a:pos x="44" y="430"/>
                </a:cxn>
                <a:cxn ang="0">
                  <a:pos x="39" y="343"/>
                </a:cxn>
                <a:cxn ang="0">
                  <a:pos x="5" y="280"/>
                </a:cxn>
                <a:cxn ang="0">
                  <a:pos x="19" y="148"/>
                </a:cxn>
                <a:cxn ang="0">
                  <a:pos x="76" y="79"/>
                </a:cxn>
                <a:cxn ang="0">
                  <a:pos x="72" y="130"/>
                </a:cxn>
                <a:cxn ang="0">
                  <a:pos x="90" y="120"/>
                </a:cxn>
                <a:cxn ang="0">
                  <a:pos x="90" y="77"/>
                </a:cxn>
                <a:cxn ang="0">
                  <a:pos x="111" y="53"/>
                </a:cxn>
                <a:cxn ang="0">
                  <a:pos x="118" y="7"/>
                </a:cxn>
                <a:cxn ang="0">
                  <a:pos x="137" y="0"/>
                </a:cxn>
                <a:cxn ang="0">
                  <a:pos x="255" y="40"/>
                </a:cxn>
                <a:cxn ang="0">
                  <a:pos x="266" y="74"/>
                </a:cxn>
                <a:cxn ang="0">
                  <a:pos x="282" y="106"/>
                </a:cxn>
                <a:cxn ang="0">
                  <a:pos x="285" y="162"/>
                </a:cxn>
                <a:cxn ang="0">
                  <a:pos x="245" y="211"/>
                </a:cxn>
                <a:cxn ang="0">
                  <a:pos x="243" y="248"/>
                </a:cxn>
                <a:cxn ang="0">
                  <a:pos x="266" y="261"/>
                </a:cxn>
                <a:cxn ang="0">
                  <a:pos x="298" y="210"/>
                </a:cxn>
                <a:cxn ang="0">
                  <a:pos x="329" y="192"/>
                </a:cxn>
                <a:cxn ang="0">
                  <a:pos x="351" y="202"/>
                </a:cxn>
                <a:cxn ang="0">
                  <a:pos x="391" y="317"/>
                </a:cxn>
                <a:cxn ang="0">
                  <a:pos x="363" y="366"/>
                </a:cxn>
                <a:cxn ang="0">
                  <a:pos x="356" y="402"/>
                </a:cxn>
                <a:cxn ang="0">
                  <a:pos x="340" y="412"/>
                </a:cxn>
                <a:cxn ang="0">
                  <a:pos x="340" y="444"/>
                </a:cxn>
                <a:cxn ang="0">
                  <a:pos x="319" y="486"/>
                </a:cxn>
                <a:cxn ang="0">
                  <a:pos x="190" y="504"/>
                </a:cxn>
                <a:cxn ang="0">
                  <a:pos x="187" y="497"/>
                </a:cxn>
                <a:cxn ang="0">
                  <a:pos x="0" y="518"/>
                </a:cxn>
                <a:cxn ang="0">
                  <a:pos x="44" y="430"/>
                </a:cxn>
                <a:cxn ang="0">
                  <a:pos x="44" y="430"/>
                </a:cxn>
              </a:cxnLst>
              <a:rect l="0" t="0" r="r" b="b"/>
              <a:pathLst>
                <a:path w="391" h="518">
                  <a:moveTo>
                    <a:pt x="44" y="430"/>
                  </a:moveTo>
                  <a:lnTo>
                    <a:pt x="39" y="343"/>
                  </a:lnTo>
                  <a:lnTo>
                    <a:pt x="5" y="280"/>
                  </a:lnTo>
                  <a:lnTo>
                    <a:pt x="19" y="148"/>
                  </a:lnTo>
                  <a:lnTo>
                    <a:pt x="76" y="79"/>
                  </a:lnTo>
                  <a:lnTo>
                    <a:pt x="72" y="130"/>
                  </a:lnTo>
                  <a:lnTo>
                    <a:pt x="90" y="120"/>
                  </a:lnTo>
                  <a:lnTo>
                    <a:pt x="90" y="77"/>
                  </a:lnTo>
                  <a:lnTo>
                    <a:pt x="111" y="53"/>
                  </a:lnTo>
                  <a:lnTo>
                    <a:pt x="118" y="7"/>
                  </a:lnTo>
                  <a:lnTo>
                    <a:pt x="137" y="0"/>
                  </a:lnTo>
                  <a:lnTo>
                    <a:pt x="255" y="40"/>
                  </a:lnTo>
                  <a:lnTo>
                    <a:pt x="266" y="74"/>
                  </a:lnTo>
                  <a:lnTo>
                    <a:pt x="282" y="106"/>
                  </a:lnTo>
                  <a:lnTo>
                    <a:pt x="285" y="162"/>
                  </a:lnTo>
                  <a:lnTo>
                    <a:pt x="245" y="211"/>
                  </a:lnTo>
                  <a:lnTo>
                    <a:pt x="243" y="248"/>
                  </a:lnTo>
                  <a:lnTo>
                    <a:pt x="266" y="261"/>
                  </a:lnTo>
                  <a:lnTo>
                    <a:pt x="298" y="210"/>
                  </a:lnTo>
                  <a:lnTo>
                    <a:pt x="329" y="192"/>
                  </a:lnTo>
                  <a:lnTo>
                    <a:pt x="351" y="202"/>
                  </a:lnTo>
                  <a:lnTo>
                    <a:pt x="391" y="317"/>
                  </a:lnTo>
                  <a:lnTo>
                    <a:pt x="363" y="366"/>
                  </a:lnTo>
                  <a:lnTo>
                    <a:pt x="356" y="402"/>
                  </a:lnTo>
                  <a:lnTo>
                    <a:pt x="340" y="412"/>
                  </a:lnTo>
                  <a:lnTo>
                    <a:pt x="340" y="444"/>
                  </a:lnTo>
                  <a:lnTo>
                    <a:pt x="319" y="486"/>
                  </a:lnTo>
                  <a:lnTo>
                    <a:pt x="190" y="504"/>
                  </a:lnTo>
                  <a:lnTo>
                    <a:pt x="187" y="497"/>
                  </a:lnTo>
                  <a:lnTo>
                    <a:pt x="0" y="518"/>
                  </a:lnTo>
                  <a:lnTo>
                    <a:pt x="44" y="430"/>
                  </a:lnTo>
                  <a:lnTo>
                    <a:pt x="44" y="430"/>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92">
              <a:extLst>
                <a:ext uri="{FF2B5EF4-FFF2-40B4-BE49-F238E27FC236}">
                  <a16:creationId xmlns:a16="http://schemas.microsoft.com/office/drawing/2014/main" id="{515863A5-17D2-486C-BF96-2BE6E6621150}"/>
                </a:ext>
              </a:extLst>
            </p:cNvPr>
            <p:cNvSpPr>
              <a:spLocks/>
            </p:cNvSpPr>
            <p:nvPr/>
          </p:nvSpPr>
          <p:spPr bwMode="auto">
            <a:xfrm>
              <a:off x="6064250" y="2466975"/>
              <a:ext cx="498475" cy="833437"/>
            </a:xfrm>
            <a:custGeom>
              <a:avLst/>
              <a:gdLst/>
              <a:ahLst/>
              <a:cxnLst>
                <a:cxn ang="0">
                  <a:pos x="11" y="525"/>
                </a:cxn>
                <a:cxn ang="0">
                  <a:pos x="19" y="509"/>
                </a:cxn>
                <a:cxn ang="0">
                  <a:pos x="79" y="505"/>
                </a:cxn>
                <a:cxn ang="0">
                  <a:pos x="129" y="489"/>
                </a:cxn>
                <a:cxn ang="0">
                  <a:pos x="178" y="460"/>
                </a:cxn>
                <a:cxn ang="0">
                  <a:pos x="219" y="458"/>
                </a:cxn>
                <a:cxn ang="0">
                  <a:pos x="264" y="382"/>
                </a:cxn>
                <a:cxn ang="0">
                  <a:pos x="278" y="387"/>
                </a:cxn>
                <a:cxn ang="0">
                  <a:pos x="314" y="361"/>
                </a:cxn>
                <a:cxn ang="0">
                  <a:pos x="305" y="341"/>
                </a:cxn>
                <a:cxn ang="0">
                  <a:pos x="308" y="331"/>
                </a:cxn>
                <a:cxn ang="0">
                  <a:pos x="273" y="7"/>
                </a:cxn>
                <a:cxn ang="0">
                  <a:pos x="270" y="0"/>
                </a:cxn>
                <a:cxn ang="0">
                  <a:pos x="83" y="21"/>
                </a:cxn>
                <a:cxn ang="0">
                  <a:pos x="48" y="38"/>
                </a:cxn>
                <a:cxn ang="0">
                  <a:pos x="16" y="30"/>
                </a:cxn>
                <a:cxn ang="0">
                  <a:pos x="39" y="296"/>
                </a:cxn>
                <a:cxn ang="0">
                  <a:pos x="33" y="350"/>
                </a:cxn>
                <a:cxn ang="0">
                  <a:pos x="48" y="382"/>
                </a:cxn>
                <a:cxn ang="0">
                  <a:pos x="32" y="442"/>
                </a:cxn>
                <a:cxn ang="0">
                  <a:pos x="11" y="468"/>
                </a:cxn>
                <a:cxn ang="0">
                  <a:pos x="0" y="512"/>
                </a:cxn>
                <a:cxn ang="0">
                  <a:pos x="11" y="525"/>
                </a:cxn>
                <a:cxn ang="0">
                  <a:pos x="11" y="525"/>
                </a:cxn>
              </a:cxnLst>
              <a:rect l="0" t="0" r="r" b="b"/>
              <a:pathLst>
                <a:path w="314" h="525">
                  <a:moveTo>
                    <a:pt x="11" y="525"/>
                  </a:moveTo>
                  <a:lnTo>
                    <a:pt x="19" y="509"/>
                  </a:lnTo>
                  <a:lnTo>
                    <a:pt x="79" y="505"/>
                  </a:lnTo>
                  <a:lnTo>
                    <a:pt x="129" y="489"/>
                  </a:lnTo>
                  <a:lnTo>
                    <a:pt x="178" y="460"/>
                  </a:lnTo>
                  <a:lnTo>
                    <a:pt x="219" y="458"/>
                  </a:lnTo>
                  <a:lnTo>
                    <a:pt x="264" y="382"/>
                  </a:lnTo>
                  <a:lnTo>
                    <a:pt x="278" y="387"/>
                  </a:lnTo>
                  <a:lnTo>
                    <a:pt x="314" y="361"/>
                  </a:lnTo>
                  <a:lnTo>
                    <a:pt x="305" y="341"/>
                  </a:lnTo>
                  <a:lnTo>
                    <a:pt x="308" y="331"/>
                  </a:lnTo>
                  <a:lnTo>
                    <a:pt x="273" y="7"/>
                  </a:lnTo>
                  <a:lnTo>
                    <a:pt x="270" y="0"/>
                  </a:lnTo>
                  <a:lnTo>
                    <a:pt x="83" y="21"/>
                  </a:lnTo>
                  <a:lnTo>
                    <a:pt x="48" y="38"/>
                  </a:lnTo>
                  <a:lnTo>
                    <a:pt x="16" y="30"/>
                  </a:lnTo>
                  <a:lnTo>
                    <a:pt x="39" y="296"/>
                  </a:lnTo>
                  <a:lnTo>
                    <a:pt x="33" y="350"/>
                  </a:lnTo>
                  <a:lnTo>
                    <a:pt x="48" y="382"/>
                  </a:lnTo>
                  <a:lnTo>
                    <a:pt x="32" y="442"/>
                  </a:lnTo>
                  <a:lnTo>
                    <a:pt x="11" y="468"/>
                  </a:lnTo>
                  <a:lnTo>
                    <a:pt x="0" y="512"/>
                  </a:lnTo>
                  <a:lnTo>
                    <a:pt x="11" y="525"/>
                  </a:lnTo>
                  <a:lnTo>
                    <a:pt x="11" y="525"/>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93">
              <a:extLst>
                <a:ext uri="{FF2B5EF4-FFF2-40B4-BE49-F238E27FC236}">
                  <a16:creationId xmlns:a16="http://schemas.microsoft.com/office/drawing/2014/main" id="{B548D781-502D-46E7-979F-21E43EDDD62D}"/>
                </a:ext>
              </a:extLst>
            </p:cNvPr>
            <p:cNvSpPr>
              <a:spLocks/>
            </p:cNvSpPr>
            <p:nvPr/>
          </p:nvSpPr>
          <p:spPr bwMode="auto">
            <a:xfrm>
              <a:off x="5880100" y="2989263"/>
              <a:ext cx="1163638" cy="582612"/>
            </a:xfrm>
            <a:custGeom>
              <a:avLst/>
              <a:gdLst/>
              <a:ahLst/>
              <a:cxnLst>
                <a:cxn ang="0">
                  <a:pos x="3" y="347"/>
                </a:cxn>
                <a:cxn ang="0">
                  <a:pos x="21" y="345"/>
                </a:cxn>
                <a:cxn ang="0">
                  <a:pos x="26" y="307"/>
                </a:cxn>
                <a:cxn ang="0">
                  <a:pos x="16" y="305"/>
                </a:cxn>
                <a:cxn ang="0">
                  <a:pos x="38" y="273"/>
                </a:cxn>
                <a:cxn ang="0">
                  <a:pos x="84" y="287"/>
                </a:cxn>
                <a:cxn ang="0">
                  <a:pos x="91" y="243"/>
                </a:cxn>
                <a:cxn ang="0">
                  <a:pos x="123" y="231"/>
                </a:cxn>
                <a:cxn ang="0">
                  <a:pos x="118" y="222"/>
                </a:cxn>
                <a:cxn ang="0">
                  <a:pos x="135" y="180"/>
                </a:cxn>
                <a:cxn ang="0">
                  <a:pos x="195" y="176"/>
                </a:cxn>
                <a:cxn ang="0">
                  <a:pos x="245" y="160"/>
                </a:cxn>
                <a:cxn ang="0">
                  <a:pos x="276" y="139"/>
                </a:cxn>
                <a:cxn ang="0">
                  <a:pos x="294" y="131"/>
                </a:cxn>
                <a:cxn ang="0">
                  <a:pos x="335" y="129"/>
                </a:cxn>
                <a:cxn ang="0">
                  <a:pos x="380" y="53"/>
                </a:cxn>
                <a:cxn ang="0">
                  <a:pos x="394" y="58"/>
                </a:cxn>
                <a:cxn ang="0">
                  <a:pos x="430" y="32"/>
                </a:cxn>
                <a:cxn ang="0">
                  <a:pos x="421" y="12"/>
                </a:cxn>
                <a:cxn ang="0">
                  <a:pos x="424" y="2"/>
                </a:cxn>
                <a:cxn ang="0">
                  <a:pos x="456" y="0"/>
                </a:cxn>
                <a:cxn ang="0">
                  <a:pos x="477" y="7"/>
                </a:cxn>
                <a:cxn ang="0">
                  <a:pos x="541" y="44"/>
                </a:cxn>
                <a:cxn ang="0">
                  <a:pos x="587" y="42"/>
                </a:cxn>
                <a:cxn ang="0">
                  <a:pos x="608" y="28"/>
                </a:cxn>
                <a:cxn ang="0">
                  <a:pos x="659" y="60"/>
                </a:cxn>
                <a:cxn ang="0">
                  <a:pos x="675" y="120"/>
                </a:cxn>
                <a:cxn ang="0">
                  <a:pos x="733" y="162"/>
                </a:cxn>
                <a:cxn ang="0">
                  <a:pos x="705" y="196"/>
                </a:cxn>
                <a:cxn ang="0">
                  <a:pos x="655" y="243"/>
                </a:cxn>
                <a:cxn ang="0">
                  <a:pos x="653" y="254"/>
                </a:cxn>
                <a:cxn ang="0">
                  <a:pos x="581" y="300"/>
                </a:cxn>
                <a:cxn ang="0">
                  <a:pos x="176" y="338"/>
                </a:cxn>
                <a:cxn ang="0">
                  <a:pos x="132" y="335"/>
                </a:cxn>
                <a:cxn ang="0">
                  <a:pos x="134" y="356"/>
                </a:cxn>
                <a:cxn ang="0">
                  <a:pos x="0" y="367"/>
                </a:cxn>
                <a:cxn ang="0">
                  <a:pos x="3" y="347"/>
                </a:cxn>
                <a:cxn ang="0">
                  <a:pos x="3" y="347"/>
                </a:cxn>
              </a:cxnLst>
              <a:rect l="0" t="0" r="r" b="b"/>
              <a:pathLst>
                <a:path w="733" h="367">
                  <a:moveTo>
                    <a:pt x="3" y="347"/>
                  </a:moveTo>
                  <a:lnTo>
                    <a:pt x="21" y="345"/>
                  </a:lnTo>
                  <a:lnTo>
                    <a:pt x="26" y="307"/>
                  </a:lnTo>
                  <a:lnTo>
                    <a:pt x="16" y="305"/>
                  </a:lnTo>
                  <a:lnTo>
                    <a:pt x="38" y="273"/>
                  </a:lnTo>
                  <a:lnTo>
                    <a:pt x="84" y="287"/>
                  </a:lnTo>
                  <a:lnTo>
                    <a:pt x="91" y="243"/>
                  </a:lnTo>
                  <a:lnTo>
                    <a:pt x="123" y="231"/>
                  </a:lnTo>
                  <a:lnTo>
                    <a:pt x="118" y="222"/>
                  </a:lnTo>
                  <a:lnTo>
                    <a:pt x="135" y="180"/>
                  </a:lnTo>
                  <a:lnTo>
                    <a:pt x="195" y="176"/>
                  </a:lnTo>
                  <a:lnTo>
                    <a:pt x="245" y="160"/>
                  </a:lnTo>
                  <a:lnTo>
                    <a:pt x="276" y="139"/>
                  </a:lnTo>
                  <a:lnTo>
                    <a:pt x="294" y="131"/>
                  </a:lnTo>
                  <a:lnTo>
                    <a:pt x="335" y="129"/>
                  </a:lnTo>
                  <a:lnTo>
                    <a:pt x="380" y="53"/>
                  </a:lnTo>
                  <a:lnTo>
                    <a:pt x="394" y="58"/>
                  </a:lnTo>
                  <a:lnTo>
                    <a:pt x="430" y="32"/>
                  </a:lnTo>
                  <a:lnTo>
                    <a:pt x="421" y="12"/>
                  </a:lnTo>
                  <a:lnTo>
                    <a:pt x="424" y="2"/>
                  </a:lnTo>
                  <a:lnTo>
                    <a:pt x="456" y="0"/>
                  </a:lnTo>
                  <a:lnTo>
                    <a:pt x="477" y="7"/>
                  </a:lnTo>
                  <a:lnTo>
                    <a:pt x="541" y="44"/>
                  </a:lnTo>
                  <a:lnTo>
                    <a:pt x="587" y="42"/>
                  </a:lnTo>
                  <a:lnTo>
                    <a:pt x="608" y="28"/>
                  </a:lnTo>
                  <a:lnTo>
                    <a:pt x="659" y="60"/>
                  </a:lnTo>
                  <a:lnTo>
                    <a:pt x="675" y="120"/>
                  </a:lnTo>
                  <a:lnTo>
                    <a:pt x="733" y="162"/>
                  </a:lnTo>
                  <a:lnTo>
                    <a:pt x="705" y="196"/>
                  </a:lnTo>
                  <a:lnTo>
                    <a:pt x="655" y="243"/>
                  </a:lnTo>
                  <a:lnTo>
                    <a:pt x="653" y="254"/>
                  </a:lnTo>
                  <a:lnTo>
                    <a:pt x="581" y="300"/>
                  </a:lnTo>
                  <a:lnTo>
                    <a:pt x="176" y="338"/>
                  </a:lnTo>
                  <a:lnTo>
                    <a:pt x="132" y="335"/>
                  </a:lnTo>
                  <a:lnTo>
                    <a:pt x="134" y="356"/>
                  </a:lnTo>
                  <a:lnTo>
                    <a:pt x="0" y="367"/>
                  </a:lnTo>
                  <a:lnTo>
                    <a:pt x="3" y="347"/>
                  </a:lnTo>
                  <a:lnTo>
                    <a:pt x="3" y="347"/>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95">
              <a:extLst>
                <a:ext uri="{FF2B5EF4-FFF2-40B4-BE49-F238E27FC236}">
                  <a16:creationId xmlns:a16="http://schemas.microsoft.com/office/drawing/2014/main" id="{36F8A18A-DEC1-49CD-9077-79CD3F33E4C4}"/>
                </a:ext>
              </a:extLst>
            </p:cNvPr>
            <p:cNvSpPr>
              <a:spLocks/>
            </p:cNvSpPr>
            <p:nvPr/>
          </p:nvSpPr>
          <p:spPr bwMode="auto">
            <a:xfrm>
              <a:off x="5564188" y="3856038"/>
              <a:ext cx="569913" cy="962025"/>
            </a:xfrm>
            <a:custGeom>
              <a:avLst/>
              <a:gdLst/>
              <a:ahLst/>
              <a:cxnLst>
                <a:cxn ang="0">
                  <a:pos x="24" y="423"/>
                </a:cxn>
                <a:cxn ang="0">
                  <a:pos x="59" y="377"/>
                </a:cxn>
                <a:cxn ang="0">
                  <a:pos x="49" y="365"/>
                </a:cxn>
                <a:cxn ang="0">
                  <a:pos x="35" y="266"/>
                </a:cxn>
                <a:cxn ang="0">
                  <a:pos x="30" y="199"/>
                </a:cxn>
                <a:cxn ang="0">
                  <a:pos x="54" y="125"/>
                </a:cxn>
                <a:cxn ang="0">
                  <a:pos x="93" y="74"/>
                </a:cxn>
                <a:cxn ang="0">
                  <a:pos x="89" y="60"/>
                </a:cxn>
                <a:cxn ang="0">
                  <a:pos x="118" y="13"/>
                </a:cxn>
                <a:cxn ang="0">
                  <a:pos x="334" y="0"/>
                </a:cxn>
                <a:cxn ang="0">
                  <a:pos x="345" y="11"/>
                </a:cxn>
                <a:cxn ang="0">
                  <a:pos x="334" y="388"/>
                </a:cxn>
                <a:cxn ang="0">
                  <a:pos x="359" y="569"/>
                </a:cxn>
                <a:cxn ang="0">
                  <a:pos x="350" y="578"/>
                </a:cxn>
                <a:cxn ang="0">
                  <a:pos x="304" y="568"/>
                </a:cxn>
                <a:cxn ang="0">
                  <a:pos x="234" y="606"/>
                </a:cxn>
                <a:cxn ang="0">
                  <a:pos x="199" y="548"/>
                </a:cxn>
                <a:cxn ang="0">
                  <a:pos x="204" y="506"/>
                </a:cxn>
                <a:cxn ang="0">
                  <a:pos x="0" y="515"/>
                </a:cxn>
                <a:cxn ang="0">
                  <a:pos x="24" y="423"/>
                </a:cxn>
                <a:cxn ang="0">
                  <a:pos x="24" y="423"/>
                </a:cxn>
              </a:cxnLst>
              <a:rect l="0" t="0" r="r" b="b"/>
              <a:pathLst>
                <a:path w="359" h="606">
                  <a:moveTo>
                    <a:pt x="24" y="423"/>
                  </a:moveTo>
                  <a:lnTo>
                    <a:pt x="59" y="377"/>
                  </a:lnTo>
                  <a:lnTo>
                    <a:pt x="49" y="365"/>
                  </a:lnTo>
                  <a:lnTo>
                    <a:pt x="35" y="266"/>
                  </a:lnTo>
                  <a:lnTo>
                    <a:pt x="30" y="199"/>
                  </a:lnTo>
                  <a:lnTo>
                    <a:pt x="54" y="125"/>
                  </a:lnTo>
                  <a:lnTo>
                    <a:pt x="93" y="74"/>
                  </a:lnTo>
                  <a:lnTo>
                    <a:pt x="89" y="60"/>
                  </a:lnTo>
                  <a:lnTo>
                    <a:pt x="118" y="13"/>
                  </a:lnTo>
                  <a:lnTo>
                    <a:pt x="334" y="0"/>
                  </a:lnTo>
                  <a:lnTo>
                    <a:pt x="345" y="11"/>
                  </a:lnTo>
                  <a:lnTo>
                    <a:pt x="334" y="388"/>
                  </a:lnTo>
                  <a:lnTo>
                    <a:pt x="359" y="569"/>
                  </a:lnTo>
                  <a:lnTo>
                    <a:pt x="350" y="578"/>
                  </a:lnTo>
                  <a:lnTo>
                    <a:pt x="304" y="568"/>
                  </a:lnTo>
                  <a:lnTo>
                    <a:pt x="234" y="606"/>
                  </a:lnTo>
                  <a:lnTo>
                    <a:pt x="199" y="548"/>
                  </a:lnTo>
                  <a:lnTo>
                    <a:pt x="204" y="506"/>
                  </a:lnTo>
                  <a:lnTo>
                    <a:pt x="0" y="515"/>
                  </a:lnTo>
                  <a:lnTo>
                    <a:pt x="24" y="423"/>
                  </a:lnTo>
                  <a:lnTo>
                    <a:pt x="24" y="423"/>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96">
              <a:extLst>
                <a:ext uri="{FF2B5EF4-FFF2-40B4-BE49-F238E27FC236}">
                  <a16:creationId xmlns:a16="http://schemas.microsoft.com/office/drawing/2014/main" id="{21CAE648-206C-44FC-96D3-B1D6184411F1}"/>
                </a:ext>
              </a:extLst>
            </p:cNvPr>
            <p:cNvSpPr>
              <a:spLocks/>
            </p:cNvSpPr>
            <p:nvPr/>
          </p:nvSpPr>
          <p:spPr bwMode="auto">
            <a:xfrm>
              <a:off x="6094413" y="3819525"/>
              <a:ext cx="612775" cy="971550"/>
            </a:xfrm>
            <a:custGeom>
              <a:avLst/>
              <a:gdLst/>
              <a:ahLst/>
              <a:cxnLst>
                <a:cxn ang="0">
                  <a:pos x="11" y="34"/>
                </a:cxn>
                <a:cxn ang="0">
                  <a:pos x="0" y="411"/>
                </a:cxn>
                <a:cxn ang="0">
                  <a:pos x="25" y="592"/>
                </a:cxn>
                <a:cxn ang="0">
                  <a:pos x="51" y="599"/>
                </a:cxn>
                <a:cxn ang="0">
                  <a:pos x="76" y="585"/>
                </a:cxn>
                <a:cxn ang="0">
                  <a:pos x="90" y="599"/>
                </a:cxn>
                <a:cxn ang="0">
                  <a:pos x="69" y="612"/>
                </a:cxn>
                <a:cxn ang="0">
                  <a:pos x="122" y="598"/>
                </a:cxn>
                <a:cxn ang="0">
                  <a:pos x="133" y="582"/>
                </a:cxn>
                <a:cxn ang="0">
                  <a:pos x="126" y="571"/>
                </a:cxn>
                <a:cxn ang="0">
                  <a:pos x="129" y="555"/>
                </a:cxn>
                <a:cxn ang="0">
                  <a:pos x="104" y="532"/>
                </a:cxn>
                <a:cxn ang="0">
                  <a:pos x="104" y="513"/>
                </a:cxn>
                <a:cxn ang="0">
                  <a:pos x="386" y="488"/>
                </a:cxn>
                <a:cxn ang="0">
                  <a:pos x="363" y="392"/>
                </a:cxn>
                <a:cxn ang="0">
                  <a:pos x="378" y="333"/>
                </a:cxn>
                <a:cxn ang="0">
                  <a:pos x="342" y="258"/>
                </a:cxn>
                <a:cxn ang="0">
                  <a:pos x="268" y="0"/>
                </a:cxn>
                <a:cxn ang="0">
                  <a:pos x="0" y="23"/>
                </a:cxn>
                <a:cxn ang="0">
                  <a:pos x="11" y="34"/>
                </a:cxn>
                <a:cxn ang="0">
                  <a:pos x="11" y="34"/>
                </a:cxn>
              </a:cxnLst>
              <a:rect l="0" t="0" r="r" b="b"/>
              <a:pathLst>
                <a:path w="386" h="612">
                  <a:moveTo>
                    <a:pt x="11" y="34"/>
                  </a:moveTo>
                  <a:lnTo>
                    <a:pt x="0" y="411"/>
                  </a:lnTo>
                  <a:lnTo>
                    <a:pt x="25" y="592"/>
                  </a:lnTo>
                  <a:lnTo>
                    <a:pt x="51" y="599"/>
                  </a:lnTo>
                  <a:lnTo>
                    <a:pt x="76" y="585"/>
                  </a:lnTo>
                  <a:lnTo>
                    <a:pt x="90" y="599"/>
                  </a:lnTo>
                  <a:lnTo>
                    <a:pt x="69" y="612"/>
                  </a:lnTo>
                  <a:lnTo>
                    <a:pt x="122" y="598"/>
                  </a:lnTo>
                  <a:lnTo>
                    <a:pt x="133" y="582"/>
                  </a:lnTo>
                  <a:lnTo>
                    <a:pt x="126" y="571"/>
                  </a:lnTo>
                  <a:lnTo>
                    <a:pt x="129" y="555"/>
                  </a:lnTo>
                  <a:lnTo>
                    <a:pt x="104" y="532"/>
                  </a:lnTo>
                  <a:lnTo>
                    <a:pt x="104" y="513"/>
                  </a:lnTo>
                  <a:lnTo>
                    <a:pt x="386" y="488"/>
                  </a:lnTo>
                  <a:lnTo>
                    <a:pt x="363" y="392"/>
                  </a:lnTo>
                  <a:lnTo>
                    <a:pt x="378" y="333"/>
                  </a:lnTo>
                  <a:lnTo>
                    <a:pt x="342" y="258"/>
                  </a:lnTo>
                  <a:lnTo>
                    <a:pt x="268" y="0"/>
                  </a:lnTo>
                  <a:lnTo>
                    <a:pt x="0" y="23"/>
                  </a:lnTo>
                  <a:lnTo>
                    <a:pt x="11" y="34"/>
                  </a:lnTo>
                  <a:lnTo>
                    <a:pt x="11" y="34"/>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97">
              <a:extLst>
                <a:ext uri="{FF2B5EF4-FFF2-40B4-BE49-F238E27FC236}">
                  <a16:creationId xmlns:a16="http://schemas.microsoft.com/office/drawing/2014/main" id="{B6F58127-6772-4522-873E-4AFD651C9ED3}"/>
                </a:ext>
              </a:extLst>
            </p:cNvPr>
            <p:cNvSpPr>
              <a:spLocks/>
            </p:cNvSpPr>
            <p:nvPr/>
          </p:nvSpPr>
          <p:spPr bwMode="auto">
            <a:xfrm>
              <a:off x="6519863" y="3770313"/>
              <a:ext cx="865188" cy="885825"/>
            </a:xfrm>
            <a:custGeom>
              <a:avLst/>
              <a:gdLst/>
              <a:ahLst/>
              <a:cxnLst>
                <a:cxn ang="0">
                  <a:pos x="74" y="289"/>
                </a:cxn>
                <a:cxn ang="0">
                  <a:pos x="110" y="364"/>
                </a:cxn>
                <a:cxn ang="0">
                  <a:pos x="95" y="423"/>
                </a:cxn>
                <a:cxn ang="0">
                  <a:pos x="118" y="519"/>
                </a:cxn>
                <a:cxn ang="0">
                  <a:pos x="139" y="551"/>
                </a:cxn>
                <a:cxn ang="0">
                  <a:pos x="430" y="535"/>
                </a:cxn>
                <a:cxn ang="0">
                  <a:pos x="434" y="555"/>
                </a:cxn>
                <a:cxn ang="0">
                  <a:pos x="451" y="558"/>
                </a:cxn>
                <a:cxn ang="0">
                  <a:pos x="444" y="511"/>
                </a:cxn>
                <a:cxn ang="0">
                  <a:pos x="457" y="498"/>
                </a:cxn>
                <a:cxn ang="0">
                  <a:pos x="499" y="507"/>
                </a:cxn>
                <a:cxn ang="0">
                  <a:pos x="506" y="474"/>
                </a:cxn>
                <a:cxn ang="0">
                  <a:pos x="501" y="430"/>
                </a:cxn>
                <a:cxn ang="0">
                  <a:pos x="518" y="417"/>
                </a:cxn>
                <a:cxn ang="0">
                  <a:pos x="545" y="333"/>
                </a:cxn>
                <a:cxn ang="0">
                  <a:pos x="527" y="329"/>
                </a:cxn>
                <a:cxn ang="0">
                  <a:pos x="457" y="220"/>
                </a:cxn>
                <a:cxn ang="0">
                  <a:pos x="303" y="82"/>
                </a:cxn>
                <a:cxn ang="0">
                  <a:pos x="236" y="40"/>
                </a:cxn>
                <a:cxn ang="0">
                  <a:pos x="259" y="0"/>
                </a:cxn>
                <a:cxn ang="0">
                  <a:pos x="134" y="16"/>
                </a:cxn>
                <a:cxn ang="0">
                  <a:pos x="0" y="31"/>
                </a:cxn>
                <a:cxn ang="0">
                  <a:pos x="74" y="289"/>
                </a:cxn>
                <a:cxn ang="0">
                  <a:pos x="74" y="289"/>
                </a:cxn>
              </a:cxnLst>
              <a:rect l="0" t="0" r="r" b="b"/>
              <a:pathLst>
                <a:path w="545" h="558">
                  <a:moveTo>
                    <a:pt x="74" y="289"/>
                  </a:moveTo>
                  <a:lnTo>
                    <a:pt x="110" y="364"/>
                  </a:lnTo>
                  <a:lnTo>
                    <a:pt x="95" y="423"/>
                  </a:lnTo>
                  <a:lnTo>
                    <a:pt x="118" y="519"/>
                  </a:lnTo>
                  <a:lnTo>
                    <a:pt x="139" y="551"/>
                  </a:lnTo>
                  <a:lnTo>
                    <a:pt x="430" y="535"/>
                  </a:lnTo>
                  <a:lnTo>
                    <a:pt x="434" y="555"/>
                  </a:lnTo>
                  <a:lnTo>
                    <a:pt x="451" y="558"/>
                  </a:lnTo>
                  <a:lnTo>
                    <a:pt x="444" y="511"/>
                  </a:lnTo>
                  <a:lnTo>
                    <a:pt x="457" y="498"/>
                  </a:lnTo>
                  <a:lnTo>
                    <a:pt x="499" y="507"/>
                  </a:lnTo>
                  <a:lnTo>
                    <a:pt x="506" y="474"/>
                  </a:lnTo>
                  <a:lnTo>
                    <a:pt x="501" y="430"/>
                  </a:lnTo>
                  <a:lnTo>
                    <a:pt x="518" y="417"/>
                  </a:lnTo>
                  <a:lnTo>
                    <a:pt x="545" y="333"/>
                  </a:lnTo>
                  <a:lnTo>
                    <a:pt x="527" y="329"/>
                  </a:lnTo>
                  <a:lnTo>
                    <a:pt x="457" y="220"/>
                  </a:lnTo>
                  <a:lnTo>
                    <a:pt x="303" y="82"/>
                  </a:lnTo>
                  <a:lnTo>
                    <a:pt x="236" y="40"/>
                  </a:lnTo>
                  <a:lnTo>
                    <a:pt x="259" y="0"/>
                  </a:lnTo>
                  <a:lnTo>
                    <a:pt x="134" y="16"/>
                  </a:lnTo>
                  <a:lnTo>
                    <a:pt x="0" y="31"/>
                  </a:lnTo>
                  <a:lnTo>
                    <a:pt x="74" y="289"/>
                  </a:lnTo>
                  <a:lnTo>
                    <a:pt x="74" y="289"/>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102">
              <a:extLst>
                <a:ext uri="{FF2B5EF4-FFF2-40B4-BE49-F238E27FC236}">
                  <a16:creationId xmlns:a16="http://schemas.microsoft.com/office/drawing/2014/main" id="{100B355E-3122-4F05-A82D-983BDDC0267C}"/>
                </a:ext>
              </a:extLst>
            </p:cNvPr>
            <p:cNvSpPr>
              <a:spLocks/>
            </p:cNvSpPr>
            <p:nvPr/>
          </p:nvSpPr>
          <p:spPr bwMode="auto">
            <a:xfrm>
              <a:off x="6497638" y="2343150"/>
              <a:ext cx="674688" cy="741362"/>
            </a:xfrm>
            <a:custGeom>
              <a:avLst/>
              <a:gdLst/>
              <a:ahLst/>
              <a:cxnLst>
                <a:cxn ang="0">
                  <a:pos x="0" y="85"/>
                </a:cxn>
                <a:cxn ang="0">
                  <a:pos x="35" y="409"/>
                </a:cxn>
                <a:cxn ang="0">
                  <a:pos x="88" y="414"/>
                </a:cxn>
                <a:cxn ang="0">
                  <a:pos x="152" y="451"/>
                </a:cxn>
                <a:cxn ang="0">
                  <a:pos x="198" y="449"/>
                </a:cxn>
                <a:cxn ang="0">
                  <a:pos x="219" y="435"/>
                </a:cxn>
                <a:cxn ang="0">
                  <a:pos x="270" y="467"/>
                </a:cxn>
                <a:cxn ang="0">
                  <a:pos x="300" y="441"/>
                </a:cxn>
                <a:cxn ang="0">
                  <a:pos x="307" y="390"/>
                </a:cxn>
                <a:cxn ang="0">
                  <a:pos x="326" y="400"/>
                </a:cxn>
                <a:cxn ang="0">
                  <a:pos x="337" y="358"/>
                </a:cxn>
                <a:cxn ang="0">
                  <a:pos x="407" y="296"/>
                </a:cxn>
                <a:cxn ang="0">
                  <a:pos x="420" y="196"/>
                </a:cxn>
                <a:cxn ang="0">
                  <a:pos x="411" y="175"/>
                </a:cxn>
                <a:cxn ang="0">
                  <a:pos x="425" y="164"/>
                </a:cxn>
                <a:cxn ang="0">
                  <a:pos x="398" y="0"/>
                </a:cxn>
                <a:cxn ang="0">
                  <a:pos x="326" y="37"/>
                </a:cxn>
                <a:cxn ang="0">
                  <a:pos x="289" y="76"/>
                </a:cxn>
                <a:cxn ang="0">
                  <a:pos x="263" y="78"/>
                </a:cxn>
                <a:cxn ang="0">
                  <a:pos x="222" y="99"/>
                </a:cxn>
                <a:cxn ang="0">
                  <a:pos x="129" y="67"/>
                </a:cxn>
                <a:cxn ang="0">
                  <a:pos x="0" y="85"/>
                </a:cxn>
                <a:cxn ang="0">
                  <a:pos x="0" y="85"/>
                </a:cxn>
              </a:cxnLst>
              <a:rect l="0" t="0" r="r" b="b"/>
              <a:pathLst>
                <a:path w="425" h="467">
                  <a:moveTo>
                    <a:pt x="0" y="85"/>
                  </a:moveTo>
                  <a:lnTo>
                    <a:pt x="35" y="409"/>
                  </a:lnTo>
                  <a:lnTo>
                    <a:pt x="88" y="414"/>
                  </a:lnTo>
                  <a:lnTo>
                    <a:pt x="152" y="451"/>
                  </a:lnTo>
                  <a:lnTo>
                    <a:pt x="198" y="449"/>
                  </a:lnTo>
                  <a:lnTo>
                    <a:pt x="219" y="435"/>
                  </a:lnTo>
                  <a:lnTo>
                    <a:pt x="270" y="467"/>
                  </a:lnTo>
                  <a:lnTo>
                    <a:pt x="300" y="441"/>
                  </a:lnTo>
                  <a:lnTo>
                    <a:pt x="307" y="390"/>
                  </a:lnTo>
                  <a:lnTo>
                    <a:pt x="326" y="400"/>
                  </a:lnTo>
                  <a:lnTo>
                    <a:pt x="337" y="358"/>
                  </a:lnTo>
                  <a:lnTo>
                    <a:pt x="407" y="296"/>
                  </a:lnTo>
                  <a:lnTo>
                    <a:pt x="420" y="196"/>
                  </a:lnTo>
                  <a:lnTo>
                    <a:pt x="411" y="175"/>
                  </a:lnTo>
                  <a:lnTo>
                    <a:pt x="425" y="164"/>
                  </a:lnTo>
                  <a:lnTo>
                    <a:pt x="398" y="0"/>
                  </a:lnTo>
                  <a:lnTo>
                    <a:pt x="326" y="37"/>
                  </a:lnTo>
                  <a:lnTo>
                    <a:pt x="289" y="76"/>
                  </a:lnTo>
                  <a:lnTo>
                    <a:pt x="263" y="78"/>
                  </a:lnTo>
                  <a:lnTo>
                    <a:pt x="222" y="99"/>
                  </a:lnTo>
                  <a:lnTo>
                    <a:pt x="129" y="67"/>
                  </a:lnTo>
                  <a:lnTo>
                    <a:pt x="0" y="85"/>
                  </a:lnTo>
                  <a:lnTo>
                    <a:pt x="0" y="85"/>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110">
              <a:extLst>
                <a:ext uri="{FF2B5EF4-FFF2-40B4-BE49-F238E27FC236}">
                  <a16:creationId xmlns:a16="http://schemas.microsoft.com/office/drawing/2014/main" id="{3D0E2C19-F5DA-4C67-A97A-1CB0EF7DFF21}"/>
                </a:ext>
              </a:extLst>
            </p:cNvPr>
            <p:cNvSpPr>
              <a:spLocks/>
            </p:cNvSpPr>
            <p:nvPr/>
          </p:nvSpPr>
          <p:spPr bwMode="auto">
            <a:xfrm>
              <a:off x="7129463" y="2200275"/>
              <a:ext cx="935038" cy="585787"/>
            </a:xfrm>
            <a:custGeom>
              <a:avLst/>
              <a:gdLst/>
              <a:ahLst/>
              <a:cxnLst>
                <a:cxn ang="0">
                  <a:pos x="46" y="369"/>
                </a:cxn>
                <a:cxn ang="0">
                  <a:pos x="145" y="353"/>
                </a:cxn>
                <a:cxn ang="0">
                  <a:pos x="497" y="286"/>
                </a:cxn>
                <a:cxn ang="0">
                  <a:pos x="513" y="270"/>
                </a:cxn>
                <a:cxn ang="0">
                  <a:pos x="533" y="270"/>
                </a:cxn>
                <a:cxn ang="0">
                  <a:pos x="556" y="254"/>
                </a:cxn>
                <a:cxn ang="0">
                  <a:pos x="589" y="212"/>
                </a:cxn>
                <a:cxn ang="0">
                  <a:pos x="531" y="166"/>
                </a:cxn>
                <a:cxn ang="0">
                  <a:pos x="529" y="124"/>
                </a:cxn>
                <a:cxn ang="0">
                  <a:pos x="556" y="64"/>
                </a:cxn>
                <a:cxn ang="0">
                  <a:pos x="517" y="44"/>
                </a:cxn>
                <a:cxn ang="0">
                  <a:pos x="474" y="0"/>
                </a:cxn>
                <a:cxn ang="0">
                  <a:pos x="83" y="73"/>
                </a:cxn>
                <a:cxn ang="0">
                  <a:pos x="64" y="44"/>
                </a:cxn>
                <a:cxn ang="0">
                  <a:pos x="0" y="90"/>
                </a:cxn>
                <a:cxn ang="0">
                  <a:pos x="46" y="369"/>
                </a:cxn>
                <a:cxn ang="0">
                  <a:pos x="46" y="369"/>
                </a:cxn>
              </a:cxnLst>
              <a:rect l="0" t="0" r="r" b="b"/>
              <a:pathLst>
                <a:path w="589" h="369">
                  <a:moveTo>
                    <a:pt x="46" y="369"/>
                  </a:moveTo>
                  <a:lnTo>
                    <a:pt x="145" y="353"/>
                  </a:lnTo>
                  <a:lnTo>
                    <a:pt x="497" y="286"/>
                  </a:lnTo>
                  <a:lnTo>
                    <a:pt x="513" y="270"/>
                  </a:lnTo>
                  <a:lnTo>
                    <a:pt x="533" y="270"/>
                  </a:lnTo>
                  <a:lnTo>
                    <a:pt x="556" y="254"/>
                  </a:lnTo>
                  <a:lnTo>
                    <a:pt x="589" y="212"/>
                  </a:lnTo>
                  <a:lnTo>
                    <a:pt x="531" y="166"/>
                  </a:lnTo>
                  <a:lnTo>
                    <a:pt x="529" y="124"/>
                  </a:lnTo>
                  <a:lnTo>
                    <a:pt x="556" y="64"/>
                  </a:lnTo>
                  <a:lnTo>
                    <a:pt x="517" y="44"/>
                  </a:lnTo>
                  <a:lnTo>
                    <a:pt x="474" y="0"/>
                  </a:lnTo>
                  <a:lnTo>
                    <a:pt x="83" y="73"/>
                  </a:lnTo>
                  <a:lnTo>
                    <a:pt x="64" y="44"/>
                  </a:lnTo>
                  <a:lnTo>
                    <a:pt x="0" y="90"/>
                  </a:lnTo>
                  <a:lnTo>
                    <a:pt x="46" y="369"/>
                  </a:lnTo>
                  <a:lnTo>
                    <a:pt x="46" y="369"/>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6" name="Freeform 112">
              <a:extLst>
                <a:ext uri="{FF2B5EF4-FFF2-40B4-BE49-F238E27FC236}">
                  <a16:creationId xmlns:a16="http://schemas.microsoft.com/office/drawing/2014/main" id="{698246BC-BD76-44FC-9E5C-EEC1C715F71B}"/>
                </a:ext>
              </a:extLst>
            </p:cNvPr>
            <p:cNvSpPr>
              <a:spLocks/>
            </p:cNvSpPr>
            <p:nvPr/>
          </p:nvSpPr>
          <p:spPr bwMode="auto">
            <a:xfrm>
              <a:off x="7231063" y="1554163"/>
              <a:ext cx="954088" cy="831850"/>
            </a:xfrm>
            <a:custGeom>
              <a:avLst/>
              <a:gdLst/>
              <a:ahLst/>
              <a:cxnLst>
                <a:cxn ang="0">
                  <a:pos x="19" y="480"/>
                </a:cxn>
                <a:cxn ang="0">
                  <a:pos x="410" y="407"/>
                </a:cxn>
                <a:cxn ang="0">
                  <a:pos x="453" y="451"/>
                </a:cxn>
                <a:cxn ang="0">
                  <a:pos x="492" y="471"/>
                </a:cxn>
                <a:cxn ang="0">
                  <a:pos x="578" y="501"/>
                </a:cxn>
                <a:cxn ang="0">
                  <a:pos x="585" y="524"/>
                </a:cxn>
                <a:cxn ang="0">
                  <a:pos x="599" y="492"/>
                </a:cxn>
                <a:cxn ang="0">
                  <a:pos x="601" y="448"/>
                </a:cxn>
                <a:cxn ang="0">
                  <a:pos x="585" y="363"/>
                </a:cxn>
                <a:cxn ang="0">
                  <a:pos x="585" y="275"/>
                </a:cxn>
                <a:cxn ang="0">
                  <a:pos x="543" y="147"/>
                </a:cxn>
                <a:cxn ang="0">
                  <a:pos x="536" y="90"/>
                </a:cxn>
                <a:cxn ang="0">
                  <a:pos x="509" y="0"/>
                </a:cxn>
                <a:cxn ang="0">
                  <a:pos x="382" y="30"/>
                </a:cxn>
                <a:cxn ang="0">
                  <a:pos x="312" y="104"/>
                </a:cxn>
                <a:cxn ang="0">
                  <a:pos x="308" y="124"/>
                </a:cxn>
                <a:cxn ang="0">
                  <a:pos x="268" y="168"/>
                </a:cxn>
                <a:cxn ang="0">
                  <a:pos x="278" y="184"/>
                </a:cxn>
                <a:cxn ang="0">
                  <a:pos x="287" y="196"/>
                </a:cxn>
                <a:cxn ang="0">
                  <a:pos x="280" y="199"/>
                </a:cxn>
                <a:cxn ang="0">
                  <a:pos x="292" y="217"/>
                </a:cxn>
                <a:cxn ang="0">
                  <a:pos x="294" y="233"/>
                </a:cxn>
                <a:cxn ang="0">
                  <a:pos x="255" y="270"/>
                </a:cxn>
                <a:cxn ang="0">
                  <a:pos x="197" y="286"/>
                </a:cxn>
                <a:cxn ang="0">
                  <a:pos x="183" y="296"/>
                </a:cxn>
                <a:cxn ang="0">
                  <a:pos x="162" y="288"/>
                </a:cxn>
                <a:cxn ang="0">
                  <a:pos x="97" y="295"/>
                </a:cxn>
                <a:cxn ang="0">
                  <a:pos x="49" y="314"/>
                </a:cxn>
                <a:cxn ang="0">
                  <a:pos x="49" y="339"/>
                </a:cxn>
                <a:cxn ang="0">
                  <a:pos x="58" y="354"/>
                </a:cxn>
                <a:cxn ang="0">
                  <a:pos x="65" y="354"/>
                </a:cxn>
                <a:cxn ang="0">
                  <a:pos x="72" y="374"/>
                </a:cxn>
                <a:cxn ang="0">
                  <a:pos x="60" y="384"/>
                </a:cxn>
                <a:cxn ang="0">
                  <a:pos x="54" y="402"/>
                </a:cxn>
                <a:cxn ang="0">
                  <a:pos x="0" y="451"/>
                </a:cxn>
                <a:cxn ang="0">
                  <a:pos x="19" y="480"/>
                </a:cxn>
                <a:cxn ang="0">
                  <a:pos x="19" y="480"/>
                </a:cxn>
              </a:cxnLst>
              <a:rect l="0" t="0" r="r" b="b"/>
              <a:pathLst>
                <a:path w="601" h="524">
                  <a:moveTo>
                    <a:pt x="19" y="480"/>
                  </a:moveTo>
                  <a:lnTo>
                    <a:pt x="410" y="407"/>
                  </a:lnTo>
                  <a:lnTo>
                    <a:pt x="453" y="451"/>
                  </a:lnTo>
                  <a:lnTo>
                    <a:pt x="492" y="471"/>
                  </a:lnTo>
                  <a:lnTo>
                    <a:pt x="578" y="501"/>
                  </a:lnTo>
                  <a:lnTo>
                    <a:pt x="585" y="524"/>
                  </a:lnTo>
                  <a:lnTo>
                    <a:pt x="599" y="492"/>
                  </a:lnTo>
                  <a:lnTo>
                    <a:pt x="601" y="448"/>
                  </a:lnTo>
                  <a:lnTo>
                    <a:pt x="585" y="363"/>
                  </a:lnTo>
                  <a:lnTo>
                    <a:pt x="585" y="275"/>
                  </a:lnTo>
                  <a:lnTo>
                    <a:pt x="543" y="147"/>
                  </a:lnTo>
                  <a:lnTo>
                    <a:pt x="536" y="90"/>
                  </a:lnTo>
                  <a:lnTo>
                    <a:pt x="509" y="0"/>
                  </a:lnTo>
                  <a:lnTo>
                    <a:pt x="382" y="30"/>
                  </a:lnTo>
                  <a:lnTo>
                    <a:pt x="312" y="104"/>
                  </a:lnTo>
                  <a:lnTo>
                    <a:pt x="308" y="124"/>
                  </a:lnTo>
                  <a:lnTo>
                    <a:pt x="268" y="168"/>
                  </a:lnTo>
                  <a:lnTo>
                    <a:pt x="278" y="184"/>
                  </a:lnTo>
                  <a:lnTo>
                    <a:pt x="287" y="196"/>
                  </a:lnTo>
                  <a:lnTo>
                    <a:pt x="280" y="199"/>
                  </a:lnTo>
                  <a:lnTo>
                    <a:pt x="292" y="217"/>
                  </a:lnTo>
                  <a:lnTo>
                    <a:pt x="294" y="233"/>
                  </a:lnTo>
                  <a:lnTo>
                    <a:pt x="255" y="270"/>
                  </a:lnTo>
                  <a:lnTo>
                    <a:pt x="197" y="286"/>
                  </a:lnTo>
                  <a:lnTo>
                    <a:pt x="183" y="296"/>
                  </a:lnTo>
                  <a:lnTo>
                    <a:pt x="162" y="288"/>
                  </a:lnTo>
                  <a:lnTo>
                    <a:pt x="97" y="295"/>
                  </a:lnTo>
                  <a:lnTo>
                    <a:pt x="49" y="314"/>
                  </a:lnTo>
                  <a:lnTo>
                    <a:pt x="49" y="339"/>
                  </a:lnTo>
                  <a:lnTo>
                    <a:pt x="58" y="354"/>
                  </a:lnTo>
                  <a:lnTo>
                    <a:pt x="65" y="354"/>
                  </a:lnTo>
                  <a:lnTo>
                    <a:pt x="72" y="374"/>
                  </a:lnTo>
                  <a:lnTo>
                    <a:pt x="60" y="384"/>
                  </a:lnTo>
                  <a:lnTo>
                    <a:pt x="54" y="402"/>
                  </a:lnTo>
                  <a:lnTo>
                    <a:pt x="0" y="451"/>
                  </a:lnTo>
                  <a:lnTo>
                    <a:pt x="19" y="480"/>
                  </a:lnTo>
                  <a:lnTo>
                    <a:pt x="19" y="480"/>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117">
              <a:extLst>
                <a:ext uri="{FF2B5EF4-FFF2-40B4-BE49-F238E27FC236}">
                  <a16:creationId xmlns:a16="http://schemas.microsoft.com/office/drawing/2014/main" id="{549DC51D-24BE-4469-8F9F-07B6F51602BB}"/>
                </a:ext>
              </a:extLst>
            </p:cNvPr>
            <p:cNvSpPr>
              <a:spLocks/>
            </p:cNvSpPr>
            <p:nvPr/>
          </p:nvSpPr>
          <p:spPr bwMode="auto">
            <a:xfrm>
              <a:off x="8159750" y="1882775"/>
              <a:ext cx="536575" cy="265112"/>
            </a:xfrm>
            <a:custGeom>
              <a:avLst/>
              <a:gdLst/>
              <a:ahLst/>
              <a:cxnLst>
                <a:cxn ang="0">
                  <a:pos x="0" y="156"/>
                </a:cxn>
                <a:cxn ang="0">
                  <a:pos x="157" y="123"/>
                </a:cxn>
                <a:cxn ang="0">
                  <a:pos x="185" y="114"/>
                </a:cxn>
                <a:cxn ang="0">
                  <a:pos x="196" y="118"/>
                </a:cxn>
                <a:cxn ang="0">
                  <a:pos x="208" y="142"/>
                </a:cxn>
                <a:cxn ang="0">
                  <a:pos x="226" y="146"/>
                </a:cxn>
                <a:cxn ang="0">
                  <a:pos x="236" y="165"/>
                </a:cxn>
                <a:cxn ang="0">
                  <a:pos x="247" y="167"/>
                </a:cxn>
                <a:cxn ang="0">
                  <a:pos x="259" y="147"/>
                </a:cxn>
                <a:cxn ang="0">
                  <a:pos x="264" y="132"/>
                </a:cxn>
                <a:cxn ang="0">
                  <a:pos x="277" y="153"/>
                </a:cxn>
                <a:cxn ang="0">
                  <a:pos x="338" y="133"/>
                </a:cxn>
                <a:cxn ang="0">
                  <a:pos x="335" y="110"/>
                </a:cxn>
                <a:cxn ang="0">
                  <a:pos x="317" y="81"/>
                </a:cxn>
                <a:cxn ang="0">
                  <a:pos x="308" y="77"/>
                </a:cxn>
                <a:cxn ang="0">
                  <a:pos x="298" y="79"/>
                </a:cxn>
                <a:cxn ang="0">
                  <a:pos x="300" y="84"/>
                </a:cxn>
                <a:cxn ang="0">
                  <a:pos x="314" y="86"/>
                </a:cxn>
                <a:cxn ang="0">
                  <a:pos x="319" y="114"/>
                </a:cxn>
                <a:cxn ang="0">
                  <a:pos x="294" y="125"/>
                </a:cxn>
                <a:cxn ang="0">
                  <a:pos x="259" y="102"/>
                </a:cxn>
                <a:cxn ang="0">
                  <a:pos x="247" y="77"/>
                </a:cxn>
                <a:cxn ang="0">
                  <a:pos x="231" y="70"/>
                </a:cxn>
                <a:cxn ang="0">
                  <a:pos x="231" y="77"/>
                </a:cxn>
                <a:cxn ang="0">
                  <a:pos x="215" y="63"/>
                </a:cxn>
                <a:cxn ang="0">
                  <a:pos x="227" y="45"/>
                </a:cxn>
                <a:cxn ang="0">
                  <a:pos x="238" y="29"/>
                </a:cxn>
                <a:cxn ang="0">
                  <a:pos x="218" y="0"/>
                </a:cxn>
                <a:cxn ang="0">
                  <a:pos x="185" y="24"/>
                </a:cxn>
                <a:cxn ang="0">
                  <a:pos x="72" y="52"/>
                </a:cxn>
                <a:cxn ang="0">
                  <a:pos x="0" y="68"/>
                </a:cxn>
                <a:cxn ang="0">
                  <a:pos x="0" y="156"/>
                </a:cxn>
                <a:cxn ang="0">
                  <a:pos x="0" y="156"/>
                </a:cxn>
              </a:cxnLst>
              <a:rect l="0" t="0" r="r" b="b"/>
              <a:pathLst>
                <a:path w="338" h="167">
                  <a:moveTo>
                    <a:pt x="0" y="156"/>
                  </a:moveTo>
                  <a:lnTo>
                    <a:pt x="157" y="123"/>
                  </a:lnTo>
                  <a:lnTo>
                    <a:pt x="185" y="114"/>
                  </a:lnTo>
                  <a:lnTo>
                    <a:pt x="196" y="118"/>
                  </a:lnTo>
                  <a:lnTo>
                    <a:pt x="208" y="142"/>
                  </a:lnTo>
                  <a:lnTo>
                    <a:pt x="226" y="146"/>
                  </a:lnTo>
                  <a:lnTo>
                    <a:pt x="236" y="165"/>
                  </a:lnTo>
                  <a:lnTo>
                    <a:pt x="247" y="167"/>
                  </a:lnTo>
                  <a:lnTo>
                    <a:pt x="259" y="147"/>
                  </a:lnTo>
                  <a:lnTo>
                    <a:pt x="264" y="132"/>
                  </a:lnTo>
                  <a:lnTo>
                    <a:pt x="277" y="153"/>
                  </a:lnTo>
                  <a:lnTo>
                    <a:pt x="338" y="133"/>
                  </a:lnTo>
                  <a:lnTo>
                    <a:pt x="335" y="110"/>
                  </a:lnTo>
                  <a:lnTo>
                    <a:pt x="317" y="81"/>
                  </a:lnTo>
                  <a:lnTo>
                    <a:pt x="308" y="77"/>
                  </a:lnTo>
                  <a:lnTo>
                    <a:pt x="298" y="79"/>
                  </a:lnTo>
                  <a:lnTo>
                    <a:pt x="300" y="84"/>
                  </a:lnTo>
                  <a:lnTo>
                    <a:pt x="314" y="86"/>
                  </a:lnTo>
                  <a:lnTo>
                    <a:pt x="319" y="114"/>
                  </a:lnTo>
                  <a:lnTo>
                    <a:pt x="294" y="125"/>
                  </a:lnTo>
                  <a:lnTo>
                    <a:pt x="259" y="102"/>
                  </a:lnTo>
                  <a:lnTo>
                    <a:pt x="247" y="77"/>
                  </a:lnTo>
                  <a:lnTo>
                    <a:pt x="231" y="70"/>
                  </a:lnTo>
                  <a:lnTo>
                    <a:pt x="231" y="77"/>
                  </a:lnTo>
                  <a:lnTo>
                    <a:pt x="215" y="63"/>
                  </a:lnTo>
                  <a:lnTo>
                    <a:pt x="227" y="45"/>
                  </a:lnTo>
                  <a:lnTo>
                    <a:pt x="238" y="29"/>
                  </a:lnTo>
                  <a:lnTo>
                    <a:pt x="218" y="0"/>
                  </a:lnTo>
                  <a:lnTo>
                    <a:pt x="185" y="24"/>
                  </a:lnTo>
                  <a:lnTo>
                    <a:pt x="72" y="52"/>
                  </a:lnTo>
                  <a:lnTo>
                    <a:pt x="0" y="68"/>
                  </a:lnTo>
                  <a:lnTo>
                    <a:pt x="0" y="156"/>
                  </a:lnTo>
                  <a:lnTo>
                    <a:pt x="0" y="156"/>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122">
              <a:extLst>
                <a:ext uri="{FF2B5EF4-FFF2-40B4-BE49-F238E27FC236}">
                  <a16:creationId xmlns:a16="http://schemas.microsoft.com/office/drawing/2014/main" id="{E3FC80AF-64C8-4E9E-8B22-1A09BFEE3A3B}"/>
                </a:ext>
              </a:extLst>
            </p:cNvPr>
            <p:cNvSpPr>
              <a:spLocks/>
            </p:cNvSpPr>
            <p:nvPr/>
          </p:nvSpPr>
          <p:spPr bwMode="auto">
            <a:xfrm>
              <a:off x="8343900" y="936625"/>
              <a:ext cx="587375" cy="898525"/>
            </a:xfrm>
            <a:custGeom>
              <a:avLst/>
              <a:gdLst/>
              <a:ahLst/>
              <a:cxnLst>
                <a:cxn ang="0">
                  <a:pos x="0" y="305"/>
                </a:cxn>
                <a:cxn ang="0">
                  <a:pos x="21" y="307"/>
                </a:cxn>
                <a:cxn ang="0">
                  <a:pos x="23" y="270"/>
                </a:cxn>
                <a:cxn ang="0">
                  <a:pos x="50" y="218"/>
                </a:cxn>
                <a:cxn ang="0">
                  <a:pos x="37" y="181"/>
                </a:cxn>
                <a:cxn ang="0">
                  <a:pos x="90" y="4"/>
                </a:cxn>
                <a:cxn ang="0">
                  <a:pos x="102" y="4"/>
                </a:cxn>
                <a:cxn ang="0">
                  <a:pos x="106" y="26"/>
                </a:cxn>
                <a:cxn ang="0">
                  <a:pos x="159" y="7"/>
                </a:cxn>
                <a:cxn ang="0">
                  <a:pos x="161" y="0"/>
                </a:cxn>
                <a:cxn ang="0">
                  <a:pos x="203" y="9"/>
                </a:cxn>
                <a:cxn ang="0">
                  <a:pos x="272" y="183"/>
                </a:cxn>
                <a:cxn ang="0">
                  <a:pos x="303" y="185"/>
                </a:cxn>
                <a:cxn ang="0">
                  <a:pos x="362" y="250"/>
                </a:cxn>
                <a:cxn ang="0">
                  <a:pos x="353" y="263"/>
                </a:cxn>
                <a:cxn ang="0">
                  <a:pos x="370" y="263"/>
                </a:cxn>
                <a:cxn ang="0">
                  <a:pos x="358" y="294"/>
                </a:cxn>
                <a:cxn ang="0">
                  <a:pos x="330" y="315"/>
                </a:cxn>
                <a:cxn ang="0">
                  <a:pos x="298" y="331"/>
                </a:cxn>
                <a:cxn ang="0">
                  <a:pos x="295" y="352"/>
                </a:cxn>
                <a:cxn ang="0">
                  <a:pos x="277" y="333"/>
                </a:cxn>
                <a:cxn ang="0">
                  <a:pos x="249" y="356"/>
                </a:cxn>
                <a:cxn ang="0">
                  <a:pos x="235" y="356"/>
                </a:cxn>
                <a:cxn ang="0">
                  <a:pos x="222" y="342"/>
                </a:cxn>
                <a:cxn ang="0">
                  <a:pos x="215" y="411"/>
                </a:cxn>
                <a:cxn ang="0">
                  <a:pos x="189" y="421"/>
                </a:cxn>
                <a:cxn ang="0">
                  <a:pos x="176" y="448"/>
                </a:cxn>
                <a:cxn ang="0">
                  <a:pos x="161" y="448"/>
                </a:cxn>
                <a:cxn ang="0">
                  <a:pos x="124" y="488"/>
                </a:cxn>
                <a:cxn ang="0">
                  <a:pos x="122" y="520"/>
                </a:cxn>
                <a:cxn ang="0">
                  <a:pos x="113" y="532"/>
                </a:cxn>
                <a:cxn ang="0">
                  <a:pos x="102" y="566"/>
                </a:cxn>
                <a:cxn ang="0">
                  <a:pos x="69" y="520"/>
                </a:cxn>
                <a:cxn ang="0">
                  <a:pos x="0" y="305"/>
                </a:cxn>
                <a:cxn ang="0">
                  <a:pos x="0" y="305"/>
                </a:cxn>
              </a:cxnLst>
              <a:rect l="0" t="0" r="r" b="b"/>
              <a:pathLst>
                <a:path w="370" h="566">
                  <a:moveTo>
                    <a:pt x="0" y="305"/>
                  </a:moveTo>
                  <a:lnTo>
                    <a:pt x="21" y="307"/>
                  </a:lnTo>
                  <a:lnTo>
                    <a:pt x="23" y="270"/>
                  </a:lnTo>
                  <a:lnTo>
                    <a:pt x="50" y="218"/>
                  </a:lnTo>
                  <a:lnTo>
                    <a:pt x="37" y="181"/>
                  </a:lnTo>
                  <a:lnTo>
                    <a:pt x="90" y="4"/>
                  </a:lnTo>
                  <a:lnTo>
                    <a:pt x="102" y="4"/>
                  </a:lnTo>
                  <a:lnTo>
                    <a:pt x="106" y="26"/>
                  </a:lnTo>
                  <a:lnTo>
                    <a:pt x="159" y="7"/>
                  </a:lnTo>
                  <a:lnTo>
                    <a:pt x="161" y="0"/>
                  </a:lnTo>
                  <a:lnTo>
                    <a:pt x="203" y="9"/>
                  </a:lnTo>
                  <a:lnTo>
                    <a:pt x="272" y="183"/>
                  </a:lnTo>
                  <a:lnTo>
                    <a:pt x="303" y="185"/>
                  </a:lnTo>
                  <a:lnTo>
                    <a:pt x="362" y="250"/>
                  </a:lnTo>
                  <a:lnTo>
                    <a:pt x="353" y="263"/>
                  </a:lnTo>
                  <a:lnTo>
                    <a:pt x="370" y="263"/>
                  </a:lnTo>
                  <a:lnTo>
                    <a:pt x="358" y="294"/>
                  </a:lnTo>
                  <a:lnTo>
                    <a:pt x="330" y="315"/>
                  </a:lnTo>
                  <a:lnTo>
                    <a:pt x="298" y="331"/>
                  </a:lnTo>
                  <a:lnTo>
                    <a:pt x="295" y="352"/>
                  </a:lnTo>
                  <a:lnTo>
                    <a:pt x="277" y="333"/>
                  </a:lnTo>
                  <a:lnTo>
                    <a:pt x="249" y="356"/>
                  </a:lnTo>
                  <a:lnTo>
                    <a:pt x="235" y="356"/>
                  </a:lnTo>
                  <a:lnTo>
                    <a:pt x="222" y="342"/>
                  </a:lnTo>
                  <a:lnTo>
                    <a:pt x="215" y="411"/>
                  </a:lnTo>
                  <a:lnTo>
                    <a:pt x="189" y="421"/>
                  </a:lnTo>
                  <a:lnTo>
                    <a:pt x="176" y="448"/>
                  </a:lnTo>
                  <a:lnTo>
                    <a:pt x="161" y="448"/>
                  </a:lnTo>
                  <a:lnTo>
                    <a:pt x="124" y="488"/>
                  </a:lnTo>
                  <a:lnTo>
                    <a:pt x="122" y="520"/>
                  </a:lnTo>
                  <a:lnTo>
                    <a:pt x="113" y="532"/>
                  </a:lnTo>
                  <a:lnTo>
                    <a:pt x="102" y="566"/>
                  </a:lnTo>
                  <a:lnTo>
                    <a:pt x="69" y="520"/>
                  </a:lnTo>
                  <a:lnTo>
                    <a:pt x="0" y="305"/>
                  </a:lnTo>
                  <a:lnTo>
                    <a:pt x="0" y="305"/>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94">
              <a:extLst>
                <a:ext uri="{FF2B5EF4-FFF2-40B4-BE49-F238E27FC236}">
                  <a16:creationId xmlns:a16="http://schemas.microsoft.com/office/drawing/2014/main" id="{A8285544-50E6-4790-8F7C-0B34DCEFBED2}"/>
                </a:ext>
              </a:extLst>
            </p:cNvPr>
            <p:cNvSpPr>
              <a:spLocks/>
            </p:cNvSpPr>
            <p:nvPr/>
          </p:nvSpPr>
          <p:spPr bwMode="auto">
            <a:xfrm>
              <a:off x="5751513" y="3422650"/>
              <a:ext cx="1370013" cy="454025"/>
            </a:xfrm>
            <a:custGeom>
              <a:avLst/>
              <a:gdLst/>
              <a:ahLst/>
              <a:cxnLst>
                <a:cxn ang="0">
                  <a:pos x="15" y="235"/>
                </a:cxn>
                <a:cxn ang="0">
                  <a:pos x="10" y="231"/>
                </a:cxn>
                <a:cxn ang="0">
                  <a:pos x="35" y="212"/>
                </a:cxn>
                <a:cxn ang="0">
                  <a:pos x="60" y="168"/>
                </a:cxn>
                <a:cxn ang="0">
                  <a:pos x="51" y="157"/>
                </a:cxn>
                <a:cxn ang="0">
                  <a:pos x="63" y="136"/>
                </a:cxn>
                <a:cxn ang="0">
                  <a:pos x="63" y="111"/>
                </a:cxn>
                <a:cxn ang="0">
                  <a:pos x="81" y="94"/>
                </a:cxn>
                <a:cxn ang="0">
                  <a:pos x="215" y="83"/>
                </a:cxn>
                <a:cxn ang="0">
                  <a:pos x="213" y="62"/>
                </a:cxn>
                <a:cxn ang="0">
                  <a:pos x="257" y="65"/>
                </a:cxn>
                <a:cxn ang="0">
                  <a:pos x="662" y="27"/>
                </a:cxn>
                <a:cxn ang="0">
                  <a:pos x="863" y="0"/>
                </a:cxn>
                <a:cxn ang="0">
                  <a:pos x="828" y="69"/>
                </a:cxn>
                <a:cxn ang="0">
                  <a:pos x="773" y="81"/>
                </a:cxn>
                <a:cxn ang="0">
                  <a:pos x="747" y="117"/>
                </a:cxn>
                <a:cxn ang="0">
                  <a:pos x="648" y="173"/>
                </a:cxn>
                <a:cxn ang="0">
                  <a:pos x="643" y="194"/>
                </a:cxn>
                <a:cxn ang="0">
                  <a:pos x="618" y="206"/>
                </a:cxn>
                <a:cxn ang="0">
                  <a:pos x="618" y="235"/>
                </a:cxn>
                <a:cxn ang="0">
                  <a:pos x="484" y="250"/>
                </a:cxn>
                <a:cxn ang="0">
                  <a:pos x="216" y="273"/>
                </a:cxn>
                <a:cxn ang="0">
                  <a:pos x="0" y="286"/>
                </a:cxn>
                <a:cxn ang="0">
                  <a:pos x="15" y="235"/>
                </a:cxn>
                <a:cxn ang="0">
                  <a:pos x="15" y="235"/>
                </a:cxn>
              </a:cxnLst>
              <a:rect l="0" t="0" r="r" b="b"/>
              <a:pathLst>
                <a:path w="863" h="286">
                  <a:moveTo>
                    <a:pt x="15" y="235"/>
                  </a:moveTo>
                  <a:lnTo>
                    <a:pt x="10" y="231"/>
                  </a:lnTo>
                  <a:lnTo>
                    <a:pt x="35" y="212"/>
                  </a:lnTo>
                  <a:lnTo>
                    <a:pt x="60" y="168"/>
                  </a:lnTo>
                  <a:lnTo>
                    <a:pt x="51" y="157"/>
                  </a:lnTo>
                  <a:lnTo>
                    <a:pt x="63" y="136"/>
                  </a:lnTo>
                  <a:lnTo>
                    <a:pt x="63" y="111"/>
                  </a:lnTo>
                  <a:lnTo>
                    <a:pt x="81" y="94"/>
                  </a:lnTo>
                  <a:lnTo>
                    <a:pt x="215" y="83"/>
                  </a:lnTo>
                  <a:lnTo>
                    <a:pt x="213" y="62"/>
                  </a:lnTo>
                  <a:lnTo>
                    <a:pt x="257" y="65"/>
                  </a:lnTo>
                  <a:lnTo>
                    <a:pt x="662" y="27"/>
                  </a:lnTo>
                  <a:lnTo>
                    <a:pt x="863" y="0"/>
                  </a:lnTo>
                  <a:lnTo>
                    <a:pt x="828" y="69"/>
                  </a:lnTo>
                  <a:lnTo>
                    <a:pt x="773" y="81"/>
                  </a:lnTo>
                  <a:lnTo>
                    <a:pt x="747" y="117"/>
                  </a:lnTo>
                  <a:lnTo>
                    <a:pt x="648" y="173"/>
                  </a:lnTo>
                  <a:lnTo>
                    <a:pt x="643" y="194"/>
                  </a:lnTo>
                  <a:lnTo>
                    <a:pt x="618" y="206"/>
                  </a:lnTo>
                  <a:lnTo>
                    <a:pt x="618" y="235"/>
                  </a:lnTo>
                  <a:lnTo>
                    <a:pt x="484" y="250"/>
                  </a:lnTo>
                  <a:lnTo>
                    <a:pt x="216" y="273"/>
                  </a:lnTo>
                  <a:lnTo>
                    <a:pt x="0" y="286"/>
                  </a:lnTo>
                  <a:lnTo>
                    <a:pt x="15" y="235"/>
                  </a:lnTo>
                  <a:lnTo>
                    <a:pt x="15" y="235"/>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98">
              <a:extLst>
                <a:ext uri="{FF2B5EF4-FFF2-40B4-BE49-F238E27FC236}">
                  <a16:creationId xmlns:a16="http://schemas.microsoft.com/office/drawing/2014/main" id="{6BBE832E-1BB0-4E0A-83C8-BA140FB8583F}"/>
                </a:ext>
              </a:extLst>
            </p:cNvPr>
            <p:cNvSpPr>
              <a:spLocks/>
            </p:cNvSpPr>
            <p:nvPr/>
          </p:nvSpPr>
          <p:spPr bwMode="auto">
            <a:xfrm>
              <a:off x="6259513" y="4560888"/>
              <a:ext cx="1457325" cy="1077912"/>
            </a:xfrm>
            <a:custGeom>
              <a:avLst/>
              <a:gdLst/>
              <a:ahLst/>
              <a:cxnLst>
                <a:cxn ang="0">
                  <a:pos x="0" y="65"/>
                </a:cxn>
                <a:cxn ang="0">
                  <a:pos x="25" y="88"/>
                </a:cxn>
                <a:cxn ang="0">
                  <a:pos x="22" y="104"/>
                </a:cxn>
                <a:cxn ang="0">
                  <a:pos x="29" y="115"/>
                </a:cxn>
                <a:cxn ang="0">
                  <a:pos x="18" y="131"/>
                </a:cxn>
                <a:cxn ang="0">
                  <a:pos x="125" y="94"/>
                </a:cxn>
                <a:cxn ang="0">
                  <a:pos x="263" y="180"/>
                </a:cxn>
                <a:cxn ang="0">
                  <a:pos x="376" y="120"/>
                </a:cxn>
                <a:cxn ang="0">
                  <a:pos x="441" y="134"/>
                </a:cxn>
                <a:cxn ang="0">
                  <a:pos x="524" y="215"/>
                </a:cxn>
                <a:cxn ang="0">
                  <a:pos x="554" y="215"/>
                </a:cxn>
                <a:cxn ang="0">
                  <a:pos x="580" y="272"/>
                </a:cxn>
                <a:cxn ang="0">
                  <a:pos x="573" y="379"/>
                </a:cxn>
                <a:cxn ang="0">
                  <a:pos x="592" y="391"/>
                </a:cxn>
                <a:cxn ang="0">
                  <a:pos x="596" y="372"/>
                </a:cxn>
                <a:cxn ang="0">
                  <a:pos x="622" y="372"/>
                </a:cxn>
                <a:cxn ang="0">
                  <a:pos x="596" y="423"/>
                </a:cxn>
                <a:cxn ang="0">
                  <a:pos x="666" y="494"/>
                </a:cxn>
                <a:cxn ang="0">
                  <a:pos x="677" y="474"/>
                </a:cxn>
                <a:cxn ang="0">
                  <a:pos x="682" y="524"/>
                </a:cxn>
                <a:cxn ang="0">
                  <a:pos x="705" y="534"/>
                </a:cxn>
                <a:cxn ang="0">
                  <a:pos x="730" y="594"/>
                </a:cxn>
                <a:cxn ang="0">
                  <a:pos x="755" y="594"/>
                </a:cxn>
                <a:cxn ang="0">
                  <a:pos x="807" y="650"/>
                </a:cxn>
                <a:cxn ang="0">
                  <a:pos x="837" y="654"/>
                </a:cxn>
                <a:cxn ang="0">
                  <a:pos x="837" y="663"/>
                </a:cxn>
                <a:cxn ang="0">
                  <a:pos x="816" y="679"/>
                </a:cxn>
                <a:cxn ang="0">
                  <a:pos x="864" y="671"/>
                </a:cxn>
                <a:cxn ang="0">
                  <a:pos x="894" y="659"/>
                </a:cxn>
                <a:cxn ang="0">
                  <a:pos x="910" y="580"/>
                </a:cxn>
                <a:cxn ang="0">
                  <a:pos x="918" y="583"/>
                </a:cxn>
                <a:cxn ang="0">
                  <a:pos x="911" y="474"/>
                </a:cxn>
                <a:cxn ang="0">
                  <a:pos x="899" y="442"/>
                </a:cxn>
                <a:cxn ang="0">
                  <a:pos x="800" y="284"/>
                </a:cxn>
                <a:cxn ang="0">
                  <a:pos x="723" y="134"/>
                </a:cxn>
                <a:cxn ang="0">
                  <a:pos x="675" y="11"/>
                </a:cxn>
                <a:cxn ang="0">
                  <a:pos x="663" y="9"/>
                </a:cxn>
                <a:cxn ang="0">
                  <a:pos x="621" y="0"/>
                </a:cxn>
                <a:cxn ang="0">
                  <a:pos x="608" y="13"/>
                </a:cxn>
                <a:cxn ang="0">
                  <a:pos x="615" y="60"/>
                </a:cxn>
                <a:cxn ang="0">
                  <a:pos x="598" y="57"/>
                </a:cxn>
                <a:cxn ang="0">
                  <a:pos x="594" y="37"/>
                </a:cxn>
                <a:cxn ang="0">
                  <a:pos x="303" y="53"/>
                </a:cxn>
                <a:cxn ang="0">
                  <a:pos x="282" y="21"/>
                </a:cxn>
                <a:cxn ang="0">
                  <a:pos x="0" y="46"/>
                </a:cxn>
                <a:cxn ang="0">
                  <a:pos x="0" y="65"/>
                </a:cxn>
                <a:cxn ang="0">
                  <a:pos x="0" y="65"/>
                </a:cxn>
              </a:cxnLst>
              <a:rect l="0" t="0" r="r" b="b"/>
              <a:pathLst>
                <a:path w="918" h="679">
                  <a:moveTo>
                    <a:pt x="0" y="65"/>
                  </a:moveTo>
                  <a:lnTo>
                    <a:pt x="25" y="88"/>
                  </a:lnTo>
                  <a:lnTo>
                    <a:pt x="22" y="104"/>
                  </a:lnTo>
                  <a:lnTo>
                    <a:pt x="29" y="115"/>
                  </a:lnTo>
                  <a:lnTo>
                    <a:pt x="18" y="131"/>
                  </a:lnTo>
                  <a:lnTo>
                    <a:pt x="125" y="94"/>
                  </a:lnTo>
                  <a:lnTo>
                    <a:pt x="263" y="180"/>
                  </a:lnTo>
                  <a:lnTo>
                    <a:pt x="376" y="120"/>
                  </a:lnTo>
                  <a:lnTo>
                    <a:pt x="441" y="134"/>
                  </a:lnTo>
                  <a:lnTo>
                    <a:pt x="524" y="215"/>
                  </a:lnTo>
                  <a:lnTo>
                    <a:pt x="554" y="215"/>
                  </a:lnTo>
                  <a:lnTo>
                    <a:pt x="580" y="272"/>
                  </a:lnTo>
                  <a:lnTo>
                    <a:pt x="573" y="379"/>
                  </a:lnTo>
                  <a:lnTo>
                    <a:pt x="592" y="391"/>
                  </a:lnTo>
                  <a:lnTo>
                    <a:pt x="596" y="372"/>
                  </a:lnTo>
                  <a:lnTo>
                    <a:pt x="622" y="372"/>
                  </a:lnTo>
                  <a:lnTo>
                    <a:pt x="596" y="423"/>
                  </a:lnTo>
                  <a:lnTo>
                    <a:pt x="666" y="494"/>
                  </a:lnTo>
                  <a:lnTo>
                    <a:pt x="677" y="474"/>
                  </a:lnTo>
                  <a:lnTo>
                    <a:pt x="682" y="524"/>
                  </a:lnTo>
                  <a:lnTo>
                    <a:pt x="705" y="534"/>
                  </a:lnTo>
                  <a:lnTo>
                    <a:pt x="730" y="594"/>
                  </a:lnTo>
                  <a:lnTo>
                    <a:pt x="755" y="594"/>
                  </a:lnTo>
                  <a:lnTo>
                    <a:pt x="807" y="650"/>
                  </a:lnTo>
                  <a:lnTo>
                    <a:pt x="837" y="654"/>
                  </a:lnTo>
                  <a:lnTo>
                    <a:pt x="837" y="663"/>
                  </a:lnTo>
                  <a:lnTo>
                    <a:pt x="816" y="679"/>
                  </a:lnTo>
                  <a:lnTo>
                    <a:pt x="864" y="671"/>
                  </a:lnTo>
                  <a:lnTo>
                    <a:pt x="894" y="659"/>
                  </a:lnTo>
                  <a:lnTo>
                    <a:pt x="910" y="580"/>
                  </a:lnTo>
                  <a:lnTo>
                    <a:pt x="918" y="583"/>
                  </a:lnTo>
                  <a:lnTo>
                    <a:pt x="911" y="474"/>
                  </a:lnTo>
                  <a:lnTo>
                    <a:pt x="899" y="442"/>
                  </a:lnTo>
                  <a:lnTo>
                    <a:pt x="800" y="284"/>
                  </a:lnTo>
                  <a:lnTo>
                    <a:pt x="723" y="134"/>
                  </a:lnTo>
                  <a:lnTo>
                    <a:pt x="675" y="11"/>
                  </a:lnTo>
                  <a:lnTo>
                    <a:pt x="663" y="9"/>
                  </a:lnTo>
                  <a:lnTo>
                    <a:pt x="621" y="0"/>
                  </a:lnTo>
                  <a:lnTo>
                    <a:pt x="608" y="13"/>
                  </a:lnTo>
                  <a:lnTo>
                    <a:pt x="615" y="60"/>
                  </a:lnTo>
                  <a:lnTo>
                    <a:pt x="598" y="57"/>
                  </a:lnTo>
                  <a:lnTo>
                    <a:pt x="594" y="37"/>
                  </a:lnTo>
                  <a:lnTo>
                    <a:pt x="303" y="53"/>
                  </a:lnTo>
                  <a:lnTo>
                    <a:pt x="282" y="21"/>
                  </a:lnTo>
                  <a:lnTo>
                    <a:pt x="0" y="46"/>
                  </a:lnTo>
                  <a:lnTo>
                    <a:pt x="0" y="65"/>
                  </a:lnTo>
                  <a:lnTo>
                    <a:pt x="0" y="65"/>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105">
              <a:extLst>
                <a:ext uri="{FF2B5EF4-FFF2-40B4-BE49-F238E27FC236}">
                  <a16:creationId xmlns:a16="http://schemas.microsoft.com/office/drawing/2014/main" id="{A2CA6671-17F6-4D9C-8707-4C0FBB92112B}"/>
                </a:ext>
              </a:extLst>
            </p:cNvPr>
            <p:cNvSpPr>
              <a:spLocks/>
            </p:cNvSpPr>
            <p:nvPr/>
          </p:nvSpPr>
          <p:spPr bwMode="auto">
            <a:xfrm>
              <a:off x="6802438" y="2782888"/>
              <a:ext cx="1243013" cy="682625"/>
            </a:xfrm>
            <a:custGeom>
              <a:avLst/>
              <a:gdLst/>
              <a:ahLst/>
              <a:cxnLst>
                <a:cxn ang="0">
                  <a:pos x="72" y="384"/>
                </a:cxn>
                <a:cxn ang="0">
                  <a:pos x="74" y="373"/>
                </a:cxn>
                <a:cxn ang="0">
                  <a:pos x="124" y="326"/>
                </a:cxn>
                <a:cxn ang="0">
                  <a:pos x="152" y="292"/>
                </a:cxn>
                <a:cxn ang="0">
                  <a:pos x="180" y="326"/>
                </a:cxn>
                <a:cxn ang="0">
                  <a:pos x="266" y="290"/>
                </a:cxn>
                <a:cxn ang="0">
                  <a:pos x="305" y="285"/>
                </a:cxn>
                <a:cxn ang="0">
                  <a:pos x="326" y="259"/>
                </a:cxn>
                <a:cxn ang="0">
                  <a:pos x="360" y="127"/>
                </a:cxn>
                <a:cxn ang="0">
                  <a:pos x="397" y="142"/>
                </a:cxn>
                <a:cxn ang="0">
                  <a:pos x="467" y="0"/>
                </a:cxn>
                <a:cxn ang="0">
                  <a:pos x="522" y="30"/>
                </a:cxn>
                <a:cxn ang="0">
                  <a:pos x="531" y="5"/>
                </a:cxn>
                <a:cxn ang="0">
                  <a:pos x="557" y="12"/>
                </a:cxn>
                <a:cxn ang="0">
                  <a:pos x="606" y="56"/>
                </a:cxn>
                <a:cxn ang="0">
                  <a:pos x="589" y="98"/>
                </a:cxn>
                <a:cxn ang="0">
                  <a:pos x="596" y="118"/>
                </a:cxn>
                <a:cxn ang="0">
                  <a:pos x="617" y="109"/>
                </a:cxn>
                <a:cxn ang="0">
                  <a:pos x="633" y="128"/>
                </a:cxn>
                <a:cxn ang="0">
                  <a:pos x="709" y="153"/>
                </a:cxn>
                <a:cxn ang="0">
                  <a:pos x="638" y="150"/>
                </a:cxn>
                <a:cxn ang="0">
                  <a:pos x="712" y="215"/>
                </a:cxn>
                <a:cxn ang="0">
                  <a:pos x="666" y="208"/>
                </a:cxn>
                <a:cxn ang="0">
                  <a:pos x="760" y="268"/>
                </a:cxn>
                <a:cxn ang="0">
                  <a:pos x="783" y="308"/>
                </a:cxn>
                <a:cxn ang="0">
                  <a:pos x="767" y="303"/>
                </a:cxn>
                <a:cxn ang="0">
                  <a:pos x="763" y="313"/>
                </a:cxn>
                <a:cxn ang="0">
                  <a:pos x="457" y="372"/>
                </a:cxn>
                <a:cxn ang="0">
                  <a:pos x="201" y="403"/>
                </a:cxn>
                <a:cxn ang="0">
                  <a:pos x="0" y="430"/>
                </a:cxn>
                <a:cxn ang="0">
                  <a:pos x="72" y="384"/>
                </a:cxn>
                <a:cxn ang="0">
                  <a:pos x="72" y="384"/>
                </a:cxn>
              </a:cxnLst>
              <a:rect l="0" t="0" r="r" b="b"/>
              <a:pathLst>
                <a:path w="783" h="430">
                  <a:moveTo>
                    <a:pt x="72" y="384"/>
                  </a:moveTo>
                  <a:lnTo>
                    <a:pt x="74" y="373"/>
                  </a:lnTo>
                  <a:lnTo>
                    <a:pt x="124" y="326"/>
                  </a:lnTo>
                  <a:lnTo>
                    <a:pt x="152" y="292"/>
                  </a:lnTo>
                  <a:lnTo>
                    <a:pt x="180" y="326"/>
                  </a:lnTo>
                  <a:lnTo>
                    <a:pt x="266" y="290"/>
                  </a:lnTo>
                  <a:lnTo>
                    <a:pt x="305" y="285"/>
                  </a:lnTo>
                  <a:lnTo>
                    <a:pt x="326" y="259"/>
                  </a:lnTo>
                  <a:lnTo>
                    <a:pt x="360" y="127"/>
                  </a:lnTo>
                  <a:lnTo>
                    <a:pt x="397" y="142"/>
                  </a:lnTo>
                  <a:lnTo>
                    <a:pt x="467" y="0"/>
                  </a:lnTo>
                  <a:lnTo>
                    <a:pt x="522" y="30"/>
                  </a:lnTo>
                  <a:lnTo>
                    <a:pt x="531" y="5"/>
                  </a:lnTo>
                  <a:lnTo>
                    <a:pt x="557" y="12"/>
                  </a:lnTo>
                  <a:lnTo>
                    <a:pt x="606" y="56"/>
                  </a:lnTo>
                  <a:lnTo>
                    <a:pt x="589" y="98"/>
                  </a:lnTo>
                  <a:lnTo>
                    <a:pt x="596" y="118"/>
                  </a:lnTo>
                  <a:lnTo>
                    <a:pt x="617" y="109"/>
                  </a:lnTo>
                  <a:lnTo>
                    <a:pt x="633" y="128"/>
                  </a:lnTo>
                  <a:lnTo>
                    <a:pt x="709" y="153"/>
                  </a:lnTo>
                  <a:lnTo>
                    <a:pt x="638" y="150"/>
                  </a:lnTo>
                  <a:lnTo>
                    <a:pt x="712" y="215"/>
                  </a:lnTo>
                  <a:lnTo>
                    <a:pt x="666" y="208"/>
                  </a:lnTo>
                  <a:lnTo>
                    <a:pt x="760" y="268"/>
                  </a:lnTo>
                  <a:lnTo>
                    <a:pt x="783" y="308"/>
                  </a:lnTo>
                  <a:lnTo>
                    <a:pt x="767" y="303"/>
                  </a:lnTo>
                  <a:lnTo>
                    <a:pt x="763" y="313"/>
                  </a:lnTo>
                  <a:lnTo>
                    <a:pt x="457" y="372"/>
                  </a:lnTo>
                  <a:lnTo>
                    <a:pt x="201" y="403"/>
                  </a:lnTo>
                  <a:lnTo>
                    <a:pt x="0" y="430"/>
                  </a:lnTo>
                  <a:lnTo>
                    <a:pt x="72" y="384"/>
                  </a:lnTo>
                  <a:lnTo>
                    <a:pt x="72" y="384"/>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107">
              <a:extLst>
                <a:ext uri="{FF2B5EF4-FFF2-40B4-BE49-F238E27FC236}">
                  <a16:creationId xmlns:a16="http://schemas.microsoft.com/office/drawing/2014/main" id="{CB7D31EB-C1EC-487C-9F16-00F3CA7B7C3F}"/>
                </a:ext>
              </a:extLst>
            </p:cNvPr>
            <p:cNvSpPr>
              <a:spLocks/>
            </p:cNvSpPr>
            <p:nvPr/>
          </p:nvSpPr>
          <p:spPr bwMode="auto">
            <a:xfrm>
              <a:off x="6732588" y="3279775"/>
              <a:ext cx="1371600" cy="598487"/>
            </a:xfrm>
            <a:custGeom>
              <a:avLst/>
              <a:gdLst/>
              <a:ahLst/>
              <a:cxnLst>
                <a:cxn ang="0">
                  <a:pos x="0" y="325"/>
                </a:cxn>
                <a:cxn ang="0">
                  <a:pos x="125" y="309"/>
                </a:cxn>
                <a:cxn ang="0">
                  <a:pos x="198" y="273"/>
                </a:cxn>
                <a:cxn ang="0">
                  <a:pos x="335" y="259"/>
                </a:cxn>
                <a:cxn ang="0">
                  <a:pos x="391" y="295"/>
                </a:cxn>
                <a:cxn ang="0">
                  <a:pos x="481" y="282"/>
                </a:cxn>
                <a:cxn ang="0">
                  <a:pos x="617" y="377"/>
                </a:cxn>
                <a:cxn ang="0">
                  <a:pos x="670" y="365"/>
                </a:cxn>
                <a:cxn ang="0">
                  <a:pos x="746" y="256"/>
                </a:cxn>
                <a:cxn ang="0">
                  <a:pos x="807" y="233"/>
                </a:cxn>
                <a:cxn ang="0">
                  <a:pos x="827" y="201"/>
                </a:cxn>
                <a:cxn ang="0">
                  <a:pos x="760" y="214"/>
                </a:cxn>
                <a:cxn ang="0">
                  <a:pos x="742" y="191"/>
                </a:cxn>
                <a:cxn ang="0">
                  <a:pos x="783" y="180"/>
                </a:cxn>
                <a:cxn ang="0">
                  <a:pos x="783" y="166"/>
                </a:cxn>
                <a:cxn ang="0">
                  <a:pos x="737" y="150"/>
                </a:cxn>
                <a:cxn ang="0">
                  <a:pos x="795" y="129"/>
                </a:cxn>
                <a:cxn ang="0">
                  <a:pos x="791" y="152"/>
                </a:cxn>
                <a:cxn ang="0">
                  <a:pos x="828" y="152"/>
                </a:cxn>
                <a:cxn ang="0">
                  <a:pos x="850" y="113"/>
                </a:cxn>
                <a:cxn ang="0">
                  <a:pos x="864" y="111"/>
                </a:cxn>
                <a:cxn ang="0">
                  <a:pos x="855" y="76"/>
                </a:cxn>
                <a:cxn ang="0">
                  <a:pos x="828" y="111"/>
                </a:cxn>
                <a:cxn ang="0">
                  <a:pos x="802" y="34"/>
                </a:cxn>
                <a:cxn ang="0">
                  <a:pos x="820" y="30"/>
                </a:cxn>
                <a:cxn ang="0">
                  <a:pos x="844" y="51"/>
                </a:cxn>
                <a:cxn ang="0">
                  <a:pos x="827" y="16"/>
                </a:cxn>
                <a:cxn ang="0">
                  <a:pos x="807" y="0"/>
                </a:cxn>
                <a:cxn ang="0">
                  <a:pos x="501" y="59"/>
                </a:cxn>
                <a:cxn ang="0">
                  <a:pos x="245" y="90"/>
                </a:cxn>
                <a:cxn ang="0">
                  <a:pos x="210" y="159"/>
                </a:cxn>
                <a:cxn ang="0">
                  <a:pos x="155" y="171"/>
                </a:cxn>
                <a:cxn ang="0">
                  <a:pos x="129" y="207"/>
                </a:cxn>
                <a:cxn ang="0">
                  <a:pos x="30" y="263"/>
                </a:cxn>
                <a:cxn ang="0">
                  <a:pos x="25" y="284"/>
                </a:cxn>
                <a:cxn ang="0">
                  <a:pos x="0" y="296"/>
                </a:cxn>
                <a:cxn ang="0">
                  <a:pos x="0" y="325"/>
                </a:cxn>
                <a:cxn ang="0">
                  <a:pos x="0" y="325"/>
                </a:cxn>
              </a:cxnLst>
              <a:rect l="0" t="0" r="r" b="b"/>
              <a:pathLst>
                <a:path w="864" h="377">
                  <a:moveTo>
                    <a:pt x="0" y="325"/>
                  </a:moveTo>
                  <a:lnTo>
                    <a:pt x="125" y="309"/>
                  </a:lnTo>
                  <a:lnTo>
                    <a:pt x="198" y="273"/>
                  </a:lnTo>
                  <a:lnTo>
                    <a:pt x="335" y="259"/>
                  </a:lnTo>
                  <a:lnTo>
                    <a:pt x="391" y="295"/>
                  </a:lnTo>
                  <a:lnTo>
                    <a:pt x="481" y="282"/>
                  </a:lnTo>
                  <a:lnTo>
                    <a:pt x="617" y="377"/>
                  </a:lnTo>
                  <a:lnTo>
                    <a:pt x="670" y="365"/>
                  </a:lnTo>
                  <a:lnTo>
                    <a:pt x="746" y="256"/>
                  </a:lnTo>
                  <a:lnTo>
                    <a:pt x="807" y="233"/>
                  </a:lnTo>
                  <a:lnTo>
                    <a:pt x="827" y="201"/>
                  </a:lnTo>
                  <a:lnTo>
                    <a:pt x="760" y="214"/>
                  </a:lnTo>
                  <a:lnTo>
                    <a:pt x="742" y="191"/>
                  </a:lnTo>
                  <a:lnTo>
                    <a:pt x="783" y="180"/>
                  </a:lnTo>
                  <a:lnTo>
                    <a:pt x="783" y="166"/>
                  </a:lnTo>
                  <a:lnTo>
                    <a:pt x="737" y="150"/>
                  </a:lnTo>
                  <a:lnTo>
                    <a:pt x="795" y="129"/>
                  </a:lnTo>
                  <a:lnTo>
                    <a:pt x="791" y="152"/>
                  </a:lnTo>
                  <a:lnTo>
                    <a:pt x="828" y="152"/>
                  </a:lnTo>
                  <a:lnTo>
                    <a:pt x="850" y="113"/>
                  </a:lnTo>
                  <a:lnTo>
                    <a:pt x="864" y="111"/>
                  </a:lnTo>
                  <a:lnTo>
                    <a:pt x="855" y="76"/>
                  </a:lnTo>
                  <a:lnTo>
                    <a:pt x="828" y="111"/>
                  </a:lnTo>
                  <a:lnTo>
                    <a:pt x="802" y="34"/>
                  </a:lnTo>
                  <a:lnTo>
                    <a:pt x="820" y="30"/>
                  </a:lnTo>
                  <a:lnTo>
                    <a:pt x="844" y="51"/>
                  </a:lnTo>
                  <a:lnTo>
                    <a:pt x="827" y="16"/>
                  </a:lnTo>
                  <a:lnTo>
                    <a:pt x="807" y="0"/>
                  </a:lnTo>
                  <a:lnTo>
                    <a:pt x="501" y="59"/>
                  </a:lnTo>
                  <a:lnTo>
                    <a:pt x="245" y="90"/>
                  </a:lnTo>
                  <a:lnTo>
                    <a:pt x="210" y="159"/>
                  </a:lnTo>
                  <a:lnTo>
                    <a:pt x="155" y="171"/>
                  </a:lnTo>
                  <a:lnTo>
                    <a:pt x="129" y="207"/>
                  </a:lnTo>
                  <a:lnTo>
                    <a:pt x="30" y="263"/>
                  </a:lnTo>
                  <a:lnTo>
                    <a:pt x="25" y="284"/>
                  </a:lnTo>
                  <a:lnTo>
                    <a:pt x="0" y="296"/>
                  </a:lnTo>
                  <a:lnTo>
                    <a:pt x="0" y="325"/>
                  </a:lnTo>
                  <a:lnTo>
                    <a:pt x="0" y="325"/>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108">
              <a:extLst>
                <a:ext uri="{FF2B5EF4-FFF2-40B4-BE49-F238E27FC236}">
                  <a16:creationId xmlns:a16="http://schemas.microsoft.com/office/drawing/2014/main" id="{D79A6B72-8C0A-4428-8711-CBE0A6E2B1A2}"/>
                </a:ext>
              </a:extLst>
            </p:cNvPr>
            <p:cNvSpPr>
              <a:spLocks/>
            </p:cNvSpPr>
            <p:nvPr/>
          </p:nvSpPr>
          <p:spPr bwMode="auto">
            <a:xfrm>
              <a:off x="6894513" y="3690938"/>
              <a:ext cx="817563" cy="608012"/>
            </a:xfrm>
            <a:custGeom>
              <a:avLst/>
              <a:gdLst/>
              <a:ahLst/>
              <a:cxnLst>
                <a:cxn ang="0">
                  <a:pos x="23" y="50"/>
                </a:cxn>
                <a:cxn ang="0">
                  <a:pos x="96" y="14"/>
                </a:cxn>
                <a:cxn ang="0">
                  <a:pos x="233" y="0"/>
                </a:cxn>
                <a:cxn ang="0">
                  <a:pos x="289" y="36"/>
                </a:cxn>
                <a:cxn ang="0">
                  <a:pos x="379" y="23"/>
                </a:cxn>
                <a:cxn ang="0">
                  <a:pos x="515" y="118"/>
                </a:cxn>
                <a:cxn ang="0">
                  <a:pos x="455" y="191"/>
                </a:cxn>
                <a:cxn ang="0">
                  <a:pos x="459" y="222"/>
                </a:cxn>
                <a:cxn ang="0">
                  <a:pos x="356" y="316"/>
                </a:cxn>
                <a:cxn ang="0">
                  <a:pos x="339" y="319"/>
                </a:cxn>
                <a:cxn ang="0">
                  <a:pos x="332" y="347"/>
                </a:cxn>
                <a:cxn ang="0">
                  <a:pos x="309" y="332"/>
                </a:cxn>
                <a:cxn ang="0">
                  <a:pos x="328" y="358"/>
                </a:cxn>
                <a:cxn ang="0">
                  <a:pos x="309" y="383"/>
                </a:cxn>
                <a:cxn ang="0">
                  <a:pos x="291" y="379"/>
                </a:cxn>
                <a:cxn ang="0">
                  <a:pos x="221" y="270"/>
                </a:cxn>
                <a:cxn ang="0">
                  <a:pos x="67" y="132"/>
                </a:cxn>
                <a:cxn ang="0">
                  <a:pos x="0" y="90"/>
                </a:cxn>
                <a:cxn ang="0">
                  <a:pos x="23" y="50"/>
                </a:cxn>
                <a:cxn ang="0">
                  <a:pos x="23" y="50"/>
                </a:cxn>
              </a:cxnLst>
              <a:rect l="0" t="0" r="r" b="b"/>
              <a:pathLst>
                <a:path w="515" h="383">
                  <a:moveTo>
                    <a:pt x="23" y="50"/>
                  </a:moveTo>
                  <a:lnTo>
                    <a:pt x="96" y="14"/>
                  </a:lnTo>
                  <a:lnTo>
                    <a:pt x="233" y="0"/>
                  </a:lnTo>
                  <a:lnTo>
                    <a:pt x="289" y="36"/>
                  </a:lnTo>
                  <a:lnTo>
                    <a:pt x="379" y="23"/>
                  </a:lnTo>
                  <a:lnTo>
                    <a:pt x="515" y="118"/>
                  </a:lnTo>
                  <a:lnTo>
                    <a:pt x="455" y="191"/>
                  </a:lnTo>
                  <a:lnTo>
                    <a:pt x="459" y="222"/>
                  </a:lnTo>
                  <a:lnTo>
                    <a:pt x="356" y="316"/>
                  </a:lnTo>
                  <a:lnTo>
                    <a:pt x="339" y="319"/>
                  </a:lnTo>
                  <a:lnTo>
                    <a:pt x="332" y="347"/>
                  </a:lnTo>
                  <a:lnTo>
                    <a:pt x="309" y="332"/>
                  </a:lnTo>
                  <a:lnTo>
                    <a:pt x="328" y="358"/>
                  </a:lnTo>
                  <a:lnTo>
                    <a:pt x="309" y="383"/>
                  </a:lnTo>
                  <a:lnTo>
                    <a:pt x="291" y="379"/>
                  </a:lnTo>
                  <a:lnTo>
                    <a:pt x="221" y="270"/>
                  </a:lnTo>
                  <a:lnTo>
                    <a:pt x="67" y="132"/>
                  </a:lnTo>
                  <a:lnTo>
                    <a:pt x="0" y="90"/>
                  </a:lnTo>
                  <a:lnTo>
                    <a:pt x="23" y="50"/>
                  </a:lnTo>
                  <a:lnTo>
                    <a:pt x="23" y="50"/>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113">
              <a:extLst>
                <a:ext uri="{FF2B5EF4-FFF2-40B4-BE49-F238E27FC236}">
                  <a16:creationId xmlns:a16="http://schemas.microsoft.com/office/drawing/2014/main" id="{30A167C3-5347-4074-AC7C-359B1734F0BA}"/>
                </a:ext>
              </a:extLst>
            </p:cNvPr>
            <p:cNvSpPr>
              <a:spLocks/>
            </p:cNvSpPr>
            <p:nvPr/>
          </p:nvSpPr>
          <p:spPr bwMode="auto">
            <a:xfrm>
              <a:off x="8118475" y="2419350"/>
              <a:ext cx="23813" cy="38100"/>
            </a:xfrm>
            <a:custGeom>
              <a:avLst/>
              <a:gdLst/>
              <a:ahLst/>
              <a:cxnLst>
                <a:cxn ang="0">
                  <a:pos x="0" y="24"/>
                </a:cxn>
                <a:cxn ang="0">
                  <a:pos x="1" y="7"/>
                </a:cxn>
                <a:cxn ang="0">
                  <a:pos x="10" y="0"/>
                </a:cxn>
                <a:cxn ang="0">
                  <a:pos x="15" y="5"/>
                </a:cxn>
                <a:cxn ang="0">
                  <a:pos x="0" y="24"/>
                </a:cxn>
                <a:cxn ang="0">
                  <a:pos x="0" y="24"/>
                </a:cxn>
                <a:cxn ang="0">
                  <a:pos x="0" y="24"/>
                </a:cxn>
              </a:cxnLst>
              <a:rect l="0" t="0" r="r" b="b"/>
              <a:pathLst>
                <a:path w="15" h="24">
                  <a:moveTo>
                    <a:pt x="0" y="24"/>
                  </a:moveTo>
                  <a:lnTo>
                    <a:pt x="1" y="7"/>
                  </a:lnTo>
                  <a:lnTo>
                    <a:pt x="10" y="0"/>
                  </a:lnTo>
                  <a:lnTo>
                    <a:pt x="15" y="5"/>
                  </a:lnTo>
                  <a:lnTo>
                    <a:pt x="0" y="24"/>
                  </a:lnTo>
                  <a:lnTo>
                    <a:pt x="0" y="24"/>
                  </a:lnTo>
                  <a:lnTo>
                    <a:pt x="0" y="24"/>
                  </a:lnTo>
                  <a:close/>
                </a:path>
              </a:pathLst>
            </a:custGeom>
            <a:solidFill>
              <a:srgbClr val="A9EBD9"/>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120">
              <a:extLst>
                <a:ext uri="{FF2B5EF4-FFF2-40B4-BE49-F238E27FC236}">
                  <a16:creationId xmlns:a16="http://schemas.microsoft.com/office/drawing/2014/main" id="{61DC15B9-8D01-4333-83EE-277D976473AF}"/>
                </a:ext>
              </a:extLst>
            </p:cNvPr>
            <p:cNvSpPr>
              <a:spLocks/>
            </p:cNvSpPr>
            <p:nvPr/>
          </p:nvSpPr>
          <p:spPr bwMode="auto">
            <a:xfrm>
              <a:off x="8039100" y="1493838"/>
              <a:ext cx="260350" cy="496887"/>
            </a:xfrm>
            <a:custGeom>
              <a:avLst/>
              <a:gdLst/>
              <a:ahLst/>
              <a:cxnLst>
                <a:cxn ang="0">
                  <a:pos x="27" y="128"/>
                </a:cxn>
                <a:cxn ang="0">
                  <a:pos x="34" y="185"/>
                </a:cxn>
                <a:cxn ang="0">
                  <a:pos x="76" y="313"/>
                </a:cxn>
                <a:cxn ang="0">
                  <a:pos x="148" y="297"/>
                </a:cxn>
                <a:cxn ang="0">
                  <a:pos x="143" y="114"/>
                </a:cxn>
                <a:cxn ang="0">
                  <a:pos x="162" y="79"/>
                </a:cxn>
                <a:cxn ang="0">
                  <a:pos x="164" y="0"/>
                </a:cxn>
                <a:cxn ang="0">
                  <a:pos x="0" y="38"/>
                </a:cxn>
                <a:cxn ang="0">
                  <a:pos x="27" y="128"/>
                </a:cxn>
                <a:cxn ang="0">
                  <a:pos x="27" y="128"/>
                </a:cxn>
              </a:cxnLst>
              <a:rect l="0" t="0" r="r" b="b"/>
              <a:pathLst>
                <a:path w="164" h="313">
                  <a:moveTo>
                    <a:pt x="27" y="128"/>
                  </a:moveTo>
                  <a:lnTo>
                    <a:pt x="34" y="185"/>
                  </a:lnTo>
                  <a:lnTo>
                    <a:pt x="76" y="313"/>
                  </a:lnTo>
                  <a:lnTo>
                    <a:pt x="148" y="297"/>
                  </a:lnTo>
                  <a:lnTo>
                    <a:pt x="143" y="114"/>
                  </a:lnTo>
                  <a:lnTo>
                    <a:pt x="162" y="79"/>
                  </a:lnTo>
                  <a:lnTo>
                    <a:pt x="164" y="0"/>
                  </a:lnTo>
                  <a:lnTo>
                    <a:pt x="0" y="38"/>
                  </a:lnTo>
                  <a:lnTo>
                    <a:pt x="27" y="128"/>
                  </a:lnTo>
                  <a:lnTo>
                    <a:pt x="27" y="128"/>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121">
              <a:extLst>
                <a:ext uri="{FF2B5EF4-FFF2-40B4-BE49-F238E27FC236}">
                  <a16:creationId xmlns:a16="http://schemas.microsoft.com/office/drawing/2014/main" id="{7DCC235E-C6B1-4B99-A528-7D274F2C372A}"/>
                </a:ext>
              </a:extLst>
            </p:cNvPr>
            <p:cNvSpPr>
              <a:spLocks/>
            </p:cNvSpPr>
            <p:nvPr/>
          </p:nvSpPr>
          <p:spPr bwMode="auto">
            <a:xfrm>
              <a:off x="8266113" y="1420813"/>
              <a:ext cx="239713" cy="544512"/>
            </a:xfrm>
            <a:custGeom>
              <a:avLst/>
              <a:gdLst/>
              <a:ahLst/>
              <a:cxnLst>
                <a:cxn ang="0">
                  <a:pos x="0" y="160"/>
                </a:cxn>
                <a:cxn ang="0">
                  <a:pos x="19" y="125"/>
                </a:cxn>
                <a:cxn ang="0">
                  <a:pos x="21" y="46"/>
                </a:cxn>
                <a:cxn ang="0">
                  <a:pos x="19" y="16"/>
                </a:cxn>
                <a:cxn ang="0">
                  <a:pos x="49" y="0"/>
                </a:cxn>
                <a:cxn ang="0">
                  <a:pos x="118" y="215"/>
                </a:cxn>
                <a:cxn ang="0">
                  <a:pos x="151" y="261"/>
                </a:cxn>
                <a:cxn ang="0">
                  <a:pos x="151" y="291"/>
                </a:cxn>
                <a:cxn ang="0">
                  <a:pos x="118" y="315"/>
                </a:cxn>
                <a:cxn ang="0">
                  <a:pos x="5" y="343"/>
                </a:cxn>
                <a:cxn ang="0">
                  <a:pos x="0" y="160"/>
                </a:cxn>
                <a:cxn ang="0">
                  <a:pos x="0" y="160"/>
                </a:cxn>
              </a:cxnLst>
              <a:rect l="0" t="0" r="r" b="b"/>
              <a:pathLst>
                <a:path w="151" h="343">
                  <a:moveTo>
                    <a:pt x="0" y="160"/>
                  </a:moveTo>
                  <a:lnTo>
                    <a:pt x="19" y="125"/>
                  </a:lnTo>
                  <a:lnTo>
                    <a:pt x="21" y="46"/>
                  </a:lnTo>
                  <a:lnTo>
                    <a:pt x="19" y="16"/>
                  </a:lnTo>
                  <a:lnTo>
                    <a:pt x="49" y="0"/>
                  </a:lnTo>
                  <a:lnTo>
                    <a:pt x="118" y="215"/>
                  </a:lnTo>
                  <a:lnTo>
                    <a:pt x="151" y="261"/>
                  </a:lnTo>
                  <a:lnTo>
                    <a:pt x="151" y="291"/>
                  </a:lnTo>
                  <a:lnTo>
                    <a:pt x="118" y="315"/>
                  </a:lnTo>
                  <a:lnTo>
                    <a:pt x="5" y="343"/>
                  </a:lnTo>
                  <a:lnTo>
                    <a:pt x="0" y="160"/>
                  </a:lnTo>
                  <a:lnTo>
                    <a:pt x="0" y="160"/>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103">
              <a:extLst>
                <a:ext uri="{FF2B5EF4-FFF2-40B4-BE49-F238E27FC236}">
                  <a16:creationId xmlns:a16="http://schemas.microsoft.com/office/drawing/2014/main" id="{5C509362-793F-4BA6-B04C-CB6954B1D264}"/>
                </a:ext>
              </a:extLst>
            </p:cNvPr>
            <p:cNvSpPr>
              <a:spLocks/>
            </p:cNvSpPr>
            <p:nvPr/>
          </p:nvSpPr>
          <p:spPr bwMode="auto">
            <a:xfrm>
              <a:off x="6926263" y="2603500"/>
              <a:ext cx="719138" cy="696912"/>
            </a:xfrm>
            <a:custGeom>
              <a:avLst/>
              <a:gdLst/>
              <a:ahLst/>
              <a:cxnLst>
                <a:cxn ang="0">
                  <a:pos x="0" y="303"/>
                </a:cxn>
                <a:cxn ang="0">
                  <a:pos x="16" y="363"/>
                </a:cxn>
                <a:cxn ang="0">
                  <a:pos x="74" y="405"/>
                </a:cxn>
                <a:cxn ang="0">
                  <a:pos x="102" y="439"/>
                </a:cxn>
                <a:cxn ang="0">
                  <a:pos x="188" y="403"/>
                </a:cxn>
                <a:cxn ang="0">
                  <a:pos x="227" y="398"/>
                </a:cxn>
                <a:cxn ang="0">
                  <a:pos x="248" y="372"/>
                </a:cxn>
                <a:cxn ang="0">
                  <a:pos x="282" y="240"/>
                </a:cxn>
                <a:cxn ang="0">
                  <a:pos x="319" y="255"/>
                </a:cxn>
                <a:cxn ang="0">
                  <a:pos x="389" y="113"/>
                </a:cxn>
                <a:cxn ang="0">
                  <a:pos x="444" y="143"/>
                </a:cxn>
                <a:cxn ang="0">
                  <a:pos x="453" y="118"/>
                </a:cxn>
                <a:cxn ang="0">
                  <a:pos x="414" y="86"/>
                </a:cxn>
                <a:cxn ang="0">
                  <a:pos x="384" y="90"/>
                </a:cxn>
                <a:cxn ang="0">
                  <a:pos x="373" y="106"/>
                </a:cxn>
                <a:cxn ang="0">
                  <a:pos x="319" y="122"/>
                </a:cxn>
                <a:cxn ang="0">
                  <a:pos x="284" y="160"/>
                </a:cxn>
                <a:cxn ang="0">
                  <a:pos x="273" y="99"/>
                </a:cxn>
                <a:cxn ang="0">
                  <a:pos x="174" y="115"/>
                </a:cxn>
                <a:cxn ang="0">
                  <a:pos x="155" y="0"/>
                </a:cxn>
                <a:cxn ang="0">
                  <a:pos x="141" y="11"/>
                </a:cxn>
                <a:cxn ang="0">
                  <a:pos x="150" y="32"/>
                </a:cxn>
                <a:cxn ang="0">
                  <a:pos x="137" y="132"/>
                </a:cxn>
                <a:cxn ang="0">
                  <a:pos x="67" y="194"/>
                </a:cxn>
                <a:cxn ang="0">
                  <a:pos x="56" y="236"/>
                </a:cxn>
                <a:cxn ang="0">
                  <a:pos x="37" y="226"/>
                </a:cxn>
                <a:cxn ang="0">
                  <a:pos x="30" y="277"/>
                </a:cxn>
                <a:cxn ang="0">
                  <a:pos x="0" y="303"/>
                </a:cxn>
                <a:cxn ang="0">
                  <a:pos x="0" y="303"/>
                </a:cxn>
                <a:cxn ang="0">
                  <a:pos x="0" y="303"/>
                </a:cxn>
              </a:cxnLst>
              <a:rect l="0" t="0" r="r" b="b"/>
              <a:pathLst>
                <a:path w="453" h="439">
                  <a:moveTo>
                    <a:pt x="0" y="303"/>
                  </a:moveTo>
                  <a:lnTo>
                    <a:pt x="16" y="363"/>
                  </a:lnTo>
                  <a:lnTo>
                    <a:pt x="74" y="405"/>
                  </a:lnTo>
                  <a:lnTo>
                    <a:pt x="102" y="439"/>
                  </a:lnTo>
                  <a:lnTo>
                    <a:pt x="188" y="403"/>
                  </a:lnTo>
                  <a:lnTo>
                    <a:pt x="227" y="398"/>
                  </a:lnTo>
                  <a:lnTo>
                    <a:pt x="248" y="372"/>
                  </a:lnTo>
                  <a:lnTo>
                    <a:pt x="282" y="240"/>
                  </a:lnTo>
                  <a:lnTo>
                    <a:pt x="319" y="255"/>
                  </a:lnTo>
                  <a:lnTo>
                    <a:pt x="389" y="113"/>
                  </a:lnTo>
                  <a:lnTo>
                    <a:pt x="444" y="143"/>
                  </a:lnTo>
                  <a:lnTo>
                    <a:pt x="453" y="118"/>
                  </a:lnTo>
                  <a:lnTo>
                    <a:pt x="414" y="86"/>
                  </a:lnTo>
                  <a:lnTo>
                    <a:pt x="384" y="90"/>
                  </a:lnTo>
                  <a:lnTo>
                    <a:pt x="373" y="106"/>
                  </a:lnTo>
                  <a:lnTo>
                    <a:pt x="319" y="122"/>
                  </a:lnTo>
                  <a:lnTo>
                    <a:pt x="284" y="160"/>
                  </a:lnTo>
                  <a:lnTo>
                    <a:pt x="273" y="99"/>
                  </a:lnTo>
                  <a:lnTo>
                    <a:pt x="174" y="115"/>
                  </a:lnTo>
                  <a:lnTo>
                    <a:pt x="155" y="0"/>
                  </a:lnTo>
                  <a:lnTo>
                    <a:pt x="141" y="11"/>
                  </a:lnTo>
                  <a:lnTo>
                    <a:pt x="150" y="32"/>
                  </a:lnTo>
                  <a:lnTo>
                    <a:pt x="137" y="132"/>
                  </a:lnTo>
                  <a:lnTo>
                    <a:pt x="67" y="194"/>
                  </a:lnTo>
                  <a:lnTo>
                    <a:pt x="56" y="236"/>
                  </a:lnTo>
                  <a:lnTo>
                    <a:pt x="37" y="226"/>
                  </a:lnTo>
                  <a:lnTo>
                    <a:pt x="30" y="277"/>
                  </a:lnTo>
                  <a:lnTo>
                    <a:pt x="0" y="303"/>
                  </a:lnTo>
                  <a:lnTo>
                    <a:pt x="0" y="303"/>
                  </a:lnTo>
                  <a:lnTo>
                    <a:pt x="0" y="303"/>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104">
              <a:extLst>
                <a:ext uri="{FF2B5EF4-FFF2-40B4-BE49-F238E27FC236}">
                  <a16:creationId xmlns:a16="http://schemas.microsoft.com/office/drawing/2014/main" id="{451718F0-58D6-410D-BDB4-D4109506687F}"/>
                </a:ext>
              </a:extLst>
            </p:cNvPr>
            <p:cNvSpPr>
              <a:spLocks/>
            </p:cNvSpPr>
            <p:nvPr/>
          </p:nvSpPr>
          <p:spPr bwMode="auto">
            <a:xfrm>
              <a:off x="7359650" y="2654300"/>
              <a:ext cx="730250" cy="352425"/>
            </a:xfrm>
            <a:custGeom>
              <a:avLst/>
              <a:gdLst/>
              <a:ahLst/>
              <a:cxnLst>
                <a:cxn ang="0">
                  <a:pos x="0" y="67"/>
                </a:cxn>
                <a:cxn ang="0">
                  <a:pos x="11" y="128"/>
                </a:cxn>
                <a:cxn ang="0">
                  <a:pos x="46" y="90"/>
                </a:cxn>
                <a:cxn ang="0">
                  <a:pos x="100" y="74"/>
                </a:cxn>
                <a:cxn ang="0">
                  <a:pos x="111" y="58"/>
                </a:cxn>
                <a:cxn ang="0">
                  <a:pos x="141" y="54"/>
                </a:cxn>
                <a:cxn ang="0">
                  <a:pos x="180" y="86"/>
                </a:cxn>
                <a:cxn ang="0">
                  <a:pos x="206" y="93"/>
                </a:cxn>
                <a:cxn ang="0">
                  <a:pos x="255" y="137"/>
                </a:cxn>
                <a:cxn ang="0">
                  <a:pos x="238" y="179"/>
                </a:cxn>
                <a:cxn ang="0">
                  <a:pos x="245" y="199"/>
                </a:cxn>
                <a:cxn ang="0">
                  <a:pos x="266" y="190"/>
                </a:cxn>
                <a:cxn ang="0">
                  <a:pos x="285" y="190"/>
                </a:cxn>
                <a:cxn ang="0">
                  <a:pos x="296" y="204"/>
                </a:cxn>
                <a:cxn ang="0">
                  <a:pos x="319" y="204"/>
                </a:cxn>
                <a:cxn ang="0">
                  <a:pos x="328" y="199"/>
                </a:cxn>
                <a:cxn ang="0">
                  <a:pos x="314" y="160"/>
                </a:cxn>
                <a:cxn ang="0">
                  <a:pos x="310" y="90"/>
                </a:cxn>
                <a:cxn ang="0">
                  <a:pos x="292" y="79"/>
                </a:cxn>
                <a:cxn ang="0">
                  <a:pos x="328" y="47"/>
                </a:cxn>
                <a:cxn ang="0">
                  <a:pos x="329" y="26"/>
                </a:cxn>
                <a:cxn ang="0">
                  <a:pos x="352" y="28"/>
                </a:cxn>
                <a:cxn ang="0">
                  <a:pos x="324" y="72"/>
                </a:cxn>
                <a:cxn ang="0">
                  <a:pos x="340" y="125"/>
                </a:cxn>
                <a:cxn ang="0">
                  <a:pos x="347" y="139"/>
                </a:cxn>
                <a:cxn ang="0">
                  <a:pos x="358" y="146"/>
                </a:cxn>
                <a:cxn ang="0">
                  <a:pos x="337" y="144"/>
                </a:cxn>
                <a:cxn ang="0">
                  <a:pos x="344" y="178"/>
                </a:cxn>
                <a:cxn ang="0">
                  <a:pos x="381" y="199"/>
                </a:cxn>
                <a:cxn ang="0">
                  <a:pos x="389" y="204"/>
                </a:cxn>
                <a:cxn ang="0">
                  <a:pos x="400" y="204"/>
                </a:cxn>
                <a:cxn ang="0">
                  <a:pos x="395" y="222"/>
                </a:cxn>
                <a:cxn ang="0">
                  <a:pos x="440" y="199"/>
                </a:cxn>
                <a:cxn ang="0">
                  <a:pos x="449" y="171"/>
                </a:cxn>
                <a:cxn ang="0">
                  <a:pos x="460" y="141"/>
                </a:cxn>
                <a:cxn ang="0">
                  <a:pos x="395" y="155"/>
                </a:cxn>
                <a:cxn ang="0">
                  <a:pos x="352" y="0"/>
                </a:cxn>
                <a:cxn ang="0">
                  <a:pos x="0" y="67"/>
                </a:cxn>
                <a:cxn ang="0">
                  <a:pos x="0" y="67"/>
                </a:cxn>
                <a:cxn ang="0">
                  <a:pos x="0" y="67"/>
                </a:cxn>
              </a:cxnLst>
              <a:rect l="0" t="0" r="r" b="b"/>
              <a:pathLst>
                <a:path w="460" h="222">
                  <a:moveTo>
                    <a:pt x="0" y="67"/>
                  </a:moveTo>
                  <a:lnTo>
                    <a:pt x="11" y="128"/>
                  </a:lnTo>
                  <a:lnTo>
                    <a:pt x="46" y="90"/>
                  </a:lnTo>
                  <a:lnTo>
                    <a:pt x="100" y="74"/>
                  </a:lnTo>
                  <a:lnTo>
                    <a:pt x="111" y="58"/>
                  </a:lnTo>
                  <a:lnTo>
                    <a:pt x="141" y="54"/>
                  </a:lnTo>
                  <a:lnTo>
                    <a:pt x="180" y="86"/>
                  </a:lnTo>
                  <a:lnTo>
                    <a:pt x="206" y="93"/>
                  </a:lnTo>
                  <a:lnTo>
                    <a:pt x="255" y="137"/>
                  </a:lnTo>
                  <a:lnTo>
                    <a:pt x="238" y="179"/>
                  </a:lnTo>
                  <a:lnTo>
                    <a:pt x="245" y="199"/>
                  </a:lnTo>
                  <a:lnTo>
                    <a:pt x="266" y="190"/>
                  </a:lnTo>
                  <a:lnTo>
                    <a:pt x="285" y="190"/>
                  </a:lnTo>
                  <a:lnTo>
                    <a:pt x="296" y="204"/>
                  </a:lnTo>
                  <a:lnTo>
                    <a:pt x="319" y="204"/>
                  </a:lnTo>
                  <a:lnTo>
                    <a:pt x="328" y="199"/>
                  </a:lnTo>
                  <a:lnTo>
                    <a:pt x="314" y="160"/>
                  </a:lnTo>
                  <a:lnTo>
                    <a:pt x="310" y="90"/>
                  </a:lnTo>
                  <a:lnTo>
                    <a:pt x="292" y="79"/>
                  </a:lnTo>
                  <a:lnTo>
                    <a:pt x="328" y="47"/>
                  </a:lnTo>
                  <a:lnTo>
                    <a:pt x="329" y="26"/>
                  </a:lnTo>
                  <a:lnTo>
                    <a:pt x="352" y="28"/>
                  </a:lnTo>
                  <a:lnTo>
                    <a:pt x="324" y="72"/>
                  </a:lnTo>
                  <a:lnTo>
                    <a:pt x="340" y="125"/>
                  </a:lnTo>
                  <a:lnTo>
                    <a:pt x="347" y="139"/>
                  </a:lnTo>
                  <a:lnTo>
                    <a:pt x="358" y="146"/>
                  </a:lnTo>
                  <a:lnTo>
                    <a:pt x="337" y="144"/>
                  </a:lnTo>
                  <a:lnTo>
                    <a:pt x="344" y="178"/>
                  </a:lnTo>
                  <a:lnTo>
                    <a:pt x="381" y="199"/>
                  </a:lnTo>
                  <a:lnTo>
                    <a:pt x="389" y="204"/>
                  </a:lnTo>
                  <a:lnTo>
                    <a:pt x="400" y="204"/>
                  </a:lnTo>
                  <a:lnTo>
                    <a:pt x="395" y="222"/>
                  </a:lnTo>
                  <a:lnTo>
                    <a:pt x="440" y="199"/>
                  </a:lnTo>
                  <a:lnTo>
                    <a:pt x="449" y="171"/>
                  </a:lnTo>
                  <a:lnTo>
                    <a:pt x="460" y="141"/>
                  </a:lnTo>
                  <a:lnTo>
                    <a:pt x="395" y="155"/>
                  </a:lnTo>
                  <a:lnTo>
                    <a:pt x="352" y="0"/>
                  </a:lnTo>
                  <a:lnTo>
                    <a:pt x="0" y="67"/>
                  </a:lnTo>
                  <a:lnTo>
                    <a:pt x="0" y="67"/>
                  </a:lnTo>
                  <a:lnTo>
                    <a:pt x="0" y="67"/>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106">
              <a:extLst>
                <a:ext uri="{FF2B5EF4-FFF2-40B4-BE49-F238E27FC236}">
                  <a16:creationId xmlns:a16="http://schemas.microsoft.com/office/drawing/2014/main" id="{2734C48E-96C8-4EB9-8A3F-F100B84B5DD5}"/>
                </a:ext>
              </a:extLst>
            </p:cNvPr>
            <p:cNvSpPr>
              <a:spLocks/>
            </p:cNvSpPr>
            <p:nvPr/>
          </p:nvSpPr>
          <p:spPr bwMode="auto">
            <a:xfrm>
              <a:off x="7991475" y="2970213"/>
              <a:ext cx="66675" cy="169862"/>
            </a:xfrm>
            <a:custGeom>
              <a:avLst/>
              <a:gdLst/>
              <a:ahLst/>
              <a:cxnLst>
                <a:cxn ang="0">
                  <a:pos x="0" y="107"/>
                </a:cxn>
                <a:cxn ang="0">
                  <a:pos x="14" y="77"/>
                </a:cxn>
                <a:cxn ang="0">
                  <a:pos x="30" y="60"/>
                </a:cxn>
                <a:cxn ang="0">
                  <a:pos x="42" y="0"/>
                </a:cxn>
                <a:cxn ang="0">
                  <a:pos x="18" y="14"/>
                </a:cxn>
                <a:cxn ang="0">
                  <a:pos x="0" y="70"/>
                </a:cxn>
                <a:cxn ang="0">
                  <a:pos x="0" y="107"/>
                </a:cxn>
                <a:cxn ang="0">
                  <a:pos x="0" y="107"/>
                </a:cxn>
              </a:cxnLst>
              <a:rect l="0" t="0" r="r" b="b"/>
              <a:pathLst>
                <a:path w="42" h="107">
                  <a:moveTo>
                    <a:pt x="0" y="107"/>
                  </a:moveTo>
                  <a:lnTo>
                    <a:pt x="14" y="77"/>
                  </a:lnTo>
                  <a:lnTo>
                    <a:pt x="30" y="60"/>
                  </a:lnTo>
                  <a:lnTo>
                    <a:pt x="42" y="0"/>
                  </a:lnTo>
                  <a:lnTo>
                    <a:pt x="18" y="14"/>
                  </a:lnTo>
                  <a:lnTo>
                    <a:pt x="0" y="70"/>
                  </a:lnTo>
                  <a:lnTo>
                    <a:pt x="0" y="107"/>
                  </a:lnTo>
                  <a:lnTo>
                    <a:pt x="0" y="107"/>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109">
              <a:extLst>
                <a:ext uri="{FF2B5EF4-FFF2-40B4-BE49-F238E27FC236}">
                  <a16:creationId xmlns:a16="http://schemas.microsoft.com/office/drawing/2014/main" id="{66940D9E-C524-4519-82AA-B47E5002E9E5}"/>
                </a:ext>
              </a:extLst>
            </p:cNvPr>
            <p:cNvSpPr>
              <a:spLocks/>
            </p:cNvSpPr>
            <p:nvPr/>
          </p:nvSpPr>
          <p:spPr bwMode="auto">
            <a:xfrm>
              <a:off x="7918450" y="2628900"/>
              <a:ext cx="171450" cy="271462"/>
            </a:xfrm>
            <a:custGeom>
              <a:avLst/>
              <a:gdLst/>
              <a:ahLst/>
              <a:cxnLst>
                <a:cxn ang="0">
                  <a:pos x="0" y="16"/>
                </a:cxn>
                <a:cxn ang="0">
                  <a:pos x="16" y="0"/>
                </a:cxn>
                <a:cxn ang="0">
                  <a:pos x="36" y="0"/>
                </a:cxn>
                <a:cxn ang="0">
                  <a:pos x="29" y="18"/>
                </a:cxn>
                <a:cxn ang="0">
                  <a:pos x="23" y="23"/>
                </a:cxn>
                <a:cxn ang="0">
                  <a:pos x="29" y="42"/>
                </a:cxn>
                <a:cxn ang="0">
                  <a:pos x="53" y="69"/>
                </a:cxn>
                <a:cxn ang="0">
                  <a:pos x="59" y="90"/>
                </a:cxn>
                <a:cxn ang="0">
                  <a:pos x="80" y="113"/>
                </a:cxn>
                <a:cxn ang="0">
                  <a:pos x="96" y="118"/>
                </a:cxn>
                <a:cxn ang="0">
                  <a:pos x="103" y="134"/>
                </a:cxn>
                <a:cxn ang="0">
                  <a:pos x="88" y="146"/>
                </a:cxn>
                <a:cxn ang="0">
                  <a:pos x="104" y="144"/>
                </a:cxn>
                <a:cxn ang="0">
                  <a:pos x="108" y="157"/>
                </a:cxn>
                <a:cxn ang="0">
                  <a:pos x="43" y="171"/>
                </a:cxn>
                <a:cxn ang="0">
                  <a:pos x="0" y="16"/>
                </a:cxn>
                <a:cxn ang="0">
                  <a:pos x="0" y="16"/>
                </a:cxn>
              </a:cxnLst>
              <a:rect l="0" t="0" r="r" b="b"/>
              <a:pathLst>
                <a:path w="108" h="171">
                  <a:moveTo>
                    <a:pt x="0" y="16"/>
                  </a:moveTo>
                  <a:lnTo>
                    <a:pt x="16" y="0"/>
                  </a:lnTo>
                  <a:lnTo>
                    <a:pt x="36" y="0"/>
                  </a:lnTo>
                  <a:lnTo>
                    <a:pt x="29" y="18"/>
                  </a:lnTo>
                  <a:lnTo>
                    <a:pt x="23" y="23"/>
                  </a:lnTo>
                  <a:lnTo>
                    <a:pt x="29" y="42"/>
                  </a:lnTo>
                  <a:lnTo>
                    <a:pt x="53" y="69"/>
                  </a:lnTo>
                  <a:lnTo>
                    <a:pt x="59" y="90"/>
                  </a:lnTo>
                  <a:lnTo>
                    <a:pt x="80" y="113"/>
                  </a:lnTo>
                  <a:lnTo>
                    <a:pt x="96" y="118"/>
                  </a:lnTo>
                  <a:lnTo>
                    <a:pt x="103" y="134"/>
                  </a:lnTo>
                  <a:lnTo>
                    <a:pt x="88" y="146"/>
                  </a:lnTo>
                  <a:lnTo>
                    <a:pt x="104" y="144"/>
                  </a:lnTo>
                  <a:lnTo>
                    <a:pt x="108" y="157"/>
                  </a:lnTo>
                  <a:lnTo>
                    <a:pt x="43" y="171"/>
                  </a:lnTo>
                  <a:lnTo>
                    <a:pt x="0" y="16"/>
                  </a:lnTo>
                  <a:lnTo>
                    <a:pt x="0" y="16"/>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111">
              <a:extLst>
                <a:ext uri="{FF2B5EF4-FFF2-40B4-BE49-F238E27FC236}">
                  <a16:creationId xmlns:a16="http://schemas.microsoft.com/office/drawing/2014/main" id="{0800AA40-8D05-46DE-A1BF-BEF63FD0792F}"/>
                </a:ext>
              </a:extLst>
            </p:cNvPr>
            <p:cNvSpPr>
              <a:spLocks/>
            </p:cNvSpPr>
            <p:nvPr/>
          </p:nvSpPr>
          <p:spPr bwMode="auto">
            <a:xfrm>
              <a:off x="7964488" y="2301875"/>
              <a:ext cx="200025" cy="477837"/>
            </a:xfrm>
            <a:custGeom>
              <a:avLst/>
              <a:gdLst/>
              <a:ahLst/>
              <a:cxnLst>
                <a:cxn ang="0">
                  <a:pos x="7" y="206"/>
                </a:cxn>
                <a:cxn ang="0">
                  <a:pos x="30" y="190"/>
                </a:cxn>
                <a:cxn ang="0">
                  <a:pos x="63" y="148"/>
                </a:cxn>
                <a:cxn ang="0">
                  <a:pos x="5" y="102"/>
                </a:cxn>
                <a:cxn ang="0">
                  <a:pos x="3" y="60"/>
                </a:cxn>
                <a:cxn ang="0">
                  <a:pos x="30" y="0"/>
                </a:cxn>
                <a:cxn ang="0">
                  <a:pos x="116" y="30"/>
                </a:cxn>
                <a:cxn ang="0">
                  <a:pos x="118" y="40"/>
                </a:cxn>
                <a:cxn ang="0">
                  <a:pos x="107" y="74"/>
                </a:cxn>
                <a:cxn ang="0">
                  <a:pos x="98" y="81"/>
                </a:cxn>
                <a:cxn ang="0">
                  <a:pos x="97" y="98"/>
                </a:cxn>
                <a:cxn ang="0">
                  <a:pos x="105" y="104"/>
                </a:cxn>
                <a:cxn ang="0">
                  <a:pos x="126" y="98"/>
                </a:cxn>
                <a:cxn ang="0">
                  <a:pos x="126" y="150"/>
                </a:cxn>
                <a:cxn ang="0">
                  <a:pos x="126" y="181"/>
                </a:cxn>
                <a:cxn ang="0">
                  <a:pos x="126" y="199"/>
                </a:cxn>
                <a:cxn ang="0">
                  <a:pos x="119" y="215"/>
                </a:cxn>
                <a:cxn ang="0">
                  <a:pos x="111" y="216"/>
                </a:cxn>
                <a:cxn ang="0">
                  <a:pos x="114" y="231"/>
                </a:cxn>
                <a:cxn ang="0">
                  <a:pos x="82" y="301"/>
                </a:cxn>
                <a:cxn ang="0">
                  <a:pos x="75" y="301"/>
                </a:cxn>
                <a:cxn ang="0">
                  <a:pos x="72" y="275"/>
                </a:cxn>
                <a:cxn ang="0">
                  <a:pos x="51" y="275"/>
                </a:cxn>
                <a:cxn ang="0">
                  <a:pos x="7" y="246"/>
                </a:cxn>
                <a:cxn ang="0">
                  <a:pos x="0" y="224"/>
                </a:cxn>
                <a:cxn ang="0">
                  <a:pos x="7" y="206"/>
                </a:cxn>
                <a:cxn ang="0">
                  <a:pos x="7" y="206"/>
                </a:cxn>
              </a:cxnLst>
              <a:rect l="0" t="0" r="r" b="b"/>
              <a:pathLst>
                <a:path w="126" h="301">
                  <a:moveTo>
                    <a:pt x="7" y="206"/>
                  </a:moveTo>
                  <a:lnTo>
                    <a:pt x="30" y="190"/>
                  </a:lnTo>
                  <a:lnTo>
                    <a:pt x="63" y="148"/>
                  </a:lnTo>
                  <a:lnTo>
                    <a:pt x="5" y="102"/>
                  </a:lnTo>
                  <a:lnTo>
                    <a:pt x="3" y="60"/>
                  </a:lnTo>
                  <a:lnTo>
                    <a:pt x="30" y="0"/>
                  </a:lnTo>
                  <a:lnTo>
                    <a:pt x="116" y="30"/>
                  </a:lnTo>
                  <a:lnTo>
                    <a:pt x="118" y="40"/>
                  </a:lnTo>
                  <a:lnTo>
                    <a:pt x="107" y="74"/>
                  </a:lnTo>
                  <a:lnTo>
                    <a:pt x="98" y="81"/>
                  </a:lnTo>
                  <a:lnTo>
                    <a:pt x="97" y="98"/>
                  </a:lnTo>
                  <a:lnTo>
                    <a:pt x="105" y="104"/>
                  </a:lnTo>
                  <a:lnTo>
                    <a:pt x="126" y="98"/>
                  </a:lnTo>
                  <a:lnTo>
                    <a:pt x="126" y="150"/>
                  </a:lnTo>
                  <a:lnTo>
                    <a:pt x="126" y="181"/>
                  </a:lnTo>
                  <a:lnTo>
                    <a:pt x="126" y="199"/>
                  </a:lnTo>
                  <a:lnTo>
                    <a:pt x="119" y="215"/>
                  </a:lnTo>
                  <a:lnTo>
                    <a:pt x="111" y="216"/>
                  </a:lnTo>
                  <a:lnTo>
                    <a:pt x="114" y="231"/>
                  </a:lnTo>
                  <a:lnTo>
                    <a:pt x="82" y="301"/>
                  </a:lnTo>
                  <a:lnTo>
                    <a:pt x="75" y="301"/>
                  </a:lnTo>
                  <a:lnTo>
                    <a:pt x="72" y="275"/>
                  </a:lnTo>
                  <a:lnTo>
                    <a:pt x="51" y="275"/>
                  </a:lnTo>
                  <a:lnTo>
                    <a:pt x="7" y="246"/>
                  </a:lnTo>
                  <a:lnTo>
                    <a:pt x="0" y="224"/>
                  </a:lnTo>
                  <a:lnTo>
                    <a:pt x="7" y="206"/>
                  </a:lnTo>
                  <a:lnTo>
                    <a:pt x="7" y="206"/>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115">
              <a:extLst>
                <a:ext uri="{FF2B5EF4-FFF2-40B4-BE49-F238E27FC236}">
                  <a16:creationId xmlns:a16="http://schemas.microsoft.com/office/drawing/2014/main" id="{55AAC177-14DA-45BF-84C5-B2B7244C3959}"/>
                </a:ext>
              </a:extLst>
            </p:cNvPr>
            <p:cNvSpPr>
              <a:spLocks/>
            </p:cNvSpPr>
            <p:nvPr/>
          </p:nvSpPr>
          <p:spPr bwMode="auto">
            <a:xfrm>
              <a:off x="8159750" y="2078038"/>
              <a:ext cx="276225" cy="257175"/>
            </a:xfrm>
            <a:custGeom>
              <a:avLst/>
              <a:gdLst/>
              <a:ahLst/>
              <a:cxnLst>
                <a:cxn ang="0">
                  <a:pos x="16" y="118"/>
                </a:cxn>
                <a:cxn ang="0">
                  <a:pos x="14" y="162"/>
                </a:cxn>
                <a:cxn ang="0">
                  <a:pos x="28" y="158"/>
                </a:cxn>
                <a:cxn ang="0">
                  <a:pos x="62" y="134"/>
                </a:cxn>
                <a:cxn ang="0">
                  <a:pos x="72" y="113"/>
                </a:cxn>
                <a:cxn ang="0">
                  <a:pos x="79" y="118"/>
                </a:cxn>
                <a:cxn ang="0">
                  <a:pos x="125" y="106"/>
                </a:cxn>
                <a:cxn ang="0">
                  <a:pos x="127" y="97"/>
                </a:cxn>
                <a:cxn ang="0">
                  <a:pos x="134" y="100"/>
                </a:cxn>
                <a:cxn ang="0">
                  <a:pos x="143" y="93"/>
                </a:cxn>
                <a:cxn ang="0">
                  <a:pos x="157" y="91"/>
                </a:cxn>
                <a:cxn ang="0">
                  <a:pos x="174" y="83"/>
                </a:cxn>
                <a:cxn ang="0">
                  <a:pos x="157" y="0"/>
                </a:cxn>
                <a:cxn ang="0">
                  <a:pos x="0" y="33"/>
                </a:cxn>
                <a:cxn ang="0">
                  <a:pos x="16" y="118"/>
                </a:cxn>
                <a:cxn ang="0">
                  <a:pos x="16" y="118"/>
                </a:cxn>
              </a:cxnLst>
              <a:rect l="0" t="0" r="r" b="b"/>
              <a:pathLst>
                <a:path w="174" h="162">
                  <a:moveTo>
                    <a:pt x="16" y="118"/>
                  </a:moveTo>
                  <a:lnTo>
                    <a:pt x="14" y="162"/>
                  </a:lnTo>
                  <a:lnTo>
                    <a:pt x="28" y="158"/>
                  </a:lnTo>
                  <a:lnTo>
                    <a:pt x="62" y="134"/>
                  </a:lnTo>
                  <a:lnTo>
                    <a:pt x="72" y="113"/>
                  </a:lnTo>
                  <a:lnTo>
                    <a:pt x="79" y="118"/>
                  </a:lnTo>
                  <a:lnTo>
                    <a:pt x="125" y="106"/>
                  </a:lnTo>
                  <a:lnTo>
                    <a:pt x="127" y="97"/>
                  </a:lnTo>
                  <a:lnTo>
                    <a:pt x="134" y="100"/>
                  </a:lnTo>
                  <a:lnTo>
                    <a:pt x="143" y="93"/>
                  </a:lnTo>
                  <a:lnTo>
                    <a:pt x="157" y="91"/>
                  </a:lnTo>
                  <a:lnTo>
                    <a:pt x="174" y="83"/>
                  </a:lnTo>
                  <a:lnTo>
                    <a:pt x="157" y="0"/>
                  </a:lnTo>
                  <a:lnTo>
                    <a:pt x="0" y="33"/>
                  </a:lnTo>
                  <a:lnTo>
                    <a:pt x="16" y="118"/>
                  </a:lnTo>
                  <a:lnTo>
                    <a:pt x="16" y="118"/>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116">
              <a:extLst>
                <a:ext uri="{FF2B5EF4-FFF2-40B4-BE49-F238E27FC236}">
                  <a16:creationId xmlns:a16="http://schemas.microsoft.com/office/drawing/2014/main" id="{97EEDA97-76F0-46AA-A91E-A5E8426587EE}"/>
                </a:ext>
              </a:extLst>
            </p:cNvPr>
            <p:cNvSpPr>
              <a:spLocks/>
            </p:cNvSpPr>
            <p:nvPr/>
          </p:nvSpPr>
          <p:spPr bwMode="auto">
            <a:xfrm>
              <a:off x="8408988" y="2063750"/>
              <a:ext cx="125413" cy="146050"/>
            </a:xfrm>
            <a:custGeom>
              <a:avLst/>
              <a:gdLst/>
              <a:ahLst/>
              <a:cxnLst>
                <a:cxn ang="0">
                  <a:pos x="17" y="92"/>
                </a:cxn>
                <a:cxn ang="0">
                  <a:pos x="51" y="79"/>
                </a:cxn>
                <a:cxn ang="0">
                  <a:pos x="51" y="42"/>
                </a:cxn>
                <a:cxn ang="0">
                  <a:pos x="60" y="51"/>
                </a:cxn>
                <a:cxn ang="0">
                  <a:pos x="61" y="69"/>
                </a:cxn>
                <a:cxn ang="0">
                  <a:pos x="69" y="69"/>
                </a:cxn>
                <a:cxn ang="0">
                  <a:pos x="79" y="51"/>
                </a:cxn>
                <a:cxn ang="0">
                  <a:pos x="69" y="32"/>
                </a:cxn>
                <a:cxn ang="0">
                  <a:pos x="51" y="28"/>
                </a:cxn>
                <a:cxn ang="0">
                  <a:pos x="39" y="4"/>
                </a:cxn>
                <a:cxn ang="0">
                  <a:pos x="28" y="0"/>
                </a:cxn>
                <a:cxn ang="0">
                  <a:pos x="0" y="9"/>
                </a:cxn>
                <a:cxn ang="0">
                  <a:pos x="17" y="92"/>
                </a:cxn>
                <a:cxn ang="0">
                  <a:pos x="17" y="92"/>
                </a:cxn>
              </a:cxnLst>
              <a:rect l="0" t="0" r="r" b="b"/>
              <a:pathLst>
                <a:path w="79" h="92">
                  <a:moveTo>
                    <a:pt x="17" y="92"/>
                  </a:moveTo>
                  <a:lnTo>
                    <a:pt x="51" y="79"/>
                  </a:lnTo>
                  <a:lnTo>
                    <a:pt x="51" y="42"/>
                  </a:lnTo>
                  <a:lnTo>
                    <a:pt x="60" y="51"/>
                  </a:lnTo>
                  <a:lnTo>
                    <a:pt x="61" y="69"/>
                  </a:lnTo>
                  <a:lnTo>
                    <a:pt x="69" y="69"/>
                  </a:lnTo>
                  <a:lnTo>
                    <a:pt x="79" y="51"/>
                  </a:lnTo>
                  <a:lnTo>
                    <a:pt x="69" y="32"/>
                  </a:lnTo>
                  <a:lnTo>
                    <a:pt x="51" y="28"/>
                  </a:lnTo>
                  <a:lnTo>
                    <a:pt x="39" y="4"/>
                  </a:lnTo>
                  <a:lnTo>
                    <a:pt x="28" y="0"/>
                  </a:lnTo>
                  <a:lnTo>
                    <a:pt x="0" y="9"/>
                  </a:lnTo>
                  <a:lnTo>
                    <a:pt x="17" y="92"/>
                  </a:lnTo>
                  <a:lnTo>
                    <a:pt x="17" y="92"/>
                  </a:lnTo>
                  <a:close/>
                </a:path>
              </a:pathLst>
            </a:custGeom>
            <a:solidFill>
              <a:srgbClr val="FFED4C"/>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4" name="Freeform 114">
              <a:extLst>
                <a:ext uri="{FF2B5EF4-FFF2-40B4-BE49-F238E27FC236}">
                  <a16:creationId xmlns:a16="http://schemas.microsoft.com/office/drawing/2014/main" id="{ECEDBDD8-CCCD-4DEF-A0B3-A6F952E4600A}"/>
                </a:ext>
              </a:extLst>
            </p:cNvPr>
            <p:cNvSpPr>
              <a:spLocks/>
            </p:cNvSpPr>
            <p:nvPr/>
          </p:nvSpPr>
          <p:spPr bwMode="auto">
            <a:xfrm>
              <a:off x="8145463" y="2262188"/>
              <a:ext cx="296863" cy="171450"/>
            </a:xfrm>
            <a:custGeom>
              <a:avLst/>
              <a:gdLst/>
              <a:ahLst/>
              <a:cxnLst>
                <a:cxn ang="0">
                  <a:pos x="14" y="108"/>
                </a:cxn>
                <a:cxn ang="0">
                  <a:pos x="79" y="71"/>
                </a:cxn>
                <a:cxn ang="0">
                  <a:pos x="125" y="49"/>
                </a:cxn>
                <a:cxn ang="0">
                  <a:pos x="78" y="83"/>
                </a:cxn>
                <a:cxn ang="0">
                  <a:pos x="81" y="85"/>
                </a:cxn>
                <a:cxn ang="0">
                  <a:pos x="152" y="37"/>
                </a:cxn>
                <a:cxn ang="0">
                  <a:pos x="187" y="5"/>
                </a:cxn>
                <a:cxn ang="0">
                  <a:pos x="183" y="0"/>
                </a:cxn>
                <a:cxn ang="0">
                  <a:pos x="152" y="18"/>
                </a:cxn>
                <a:cxn ang="0">
                  <a:pos x="148" y="16"/>
                </a:cxn>
                <a:cxn ang="0">
                  <a:pos x="132" y="37"/>
                </a:cxn>
                <a:cxn ang="0">
                  <a:pos x="123" y="37"/>
                </a:cxn>
                <a:cxn ang="0">
                  <a:pos x="146" y="0"/>
                </a:cxn>
                <a:cxn ang="0">
                  <a:pos x="122" y="28"/>
                </a:cxn>
                <a:cxn ang="0">
                  <a:pos x="37" y="56"/>
                </a:cxn>
                <a:cxn ang="0">
                  <a:pos x="21" y="78"/>
                </a:cxn>
                <a:cxn ang="0">
                  <a:pos x="9" y="81"/>
                </a:cxn>
                <a:cxn ang="0">
                  <a:pos x="0" y="97"/>
                </a:cxn>
                <a:cxn ang="0">
                  <a:pos x="14" y="108"/>
                </a:cxn>
                <a:cxn ang="0">
                  <a:pos x="14" y="108"/>
                </a:cxn>
              </a:cxnLst>
              <a:rect l="0" t="0" r="r" b="b"/>
              <a:pathLst>
                <a:path w="187" h="108">
                  <a:moveTo>
                    <a:pt x="14" y="108"/>
                  </a:moveTo>
                  <a:lnTo>
                    <a:pt x="79" y="71"/>
                  </a:lnTo>
                  <a:lnTo>
                    <a:pt x="125" y="49"/>
                  </a:lnTo>
                  <a:lnTo>
                    <a:pt x="78" y="83"/>
                  </a:lnTo>
                  <a:lnTo>
                    <a:pt x="81" y="85"/>
                  </a:lnTo>
                  <a:lnTo>
                    <a:pt x="152" y="37"/>
                  </a:lnTo>
                  <a:lnTo>
                    <a:pt x="187" y="5"/>
                  </a:lnTo>
                  <a:lnTo>
                    <a:pt x="183" y="0"/>
                  </a:lnTo>
                  <a:lnTo>
                    <a:pt x="152" y="18"/>
                  </a:lnTo>
                  <a:lnTo>
                    <a:pt x="148" y="16"/>
                  </a:lnTo>
                  <a:lnTo>
                    <a:pt x="132" y="37"/>
                  </a:lnTo>
                  <a:lnTo>
                    <a:pt x="123" y="37"/>
                  </a:lnTo>
                  <a:lnTo>
                    <a:pt x="146" y="0"/>
                  </a:lnTo>
                  <a:lnTo>
                    <a:pt x="122" y="28"/>
                  </a:lnTo>
                  <a:lnTo>
                    <a:pt x="37" y="56"/>
                  </a:lnTo>
                  <a:lnTo>
                    <a:pt x="21" y="78"/>
                  </a:lnTo>
                  <a:lnTo>
                    <a:pt x="9" y="81"/>
                  </a:lnTo>
                  <a:lnTo>
                    <a:pt x="0" y="97"/>
                  </a:lnTo>
                  <a:lnTo>
                    <a:pt x="14" y="108"/>
                  </a:lnTo>
                  <a:lnTo>
                    <a:pt x="14" y="108"/>
                  </a:lnTo>
                  <a:close/>
                </a:path>
              </a:pathLst>
            </a:custGeom>
            <a:solidFill>
              <a:srgbClr val="FFFF00"/>
            </a:solid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95" name="TextBox 94">
            <a:extLst>
              <a:ext uri="{FF2B5EF4-FFF2-40B4-BE49-F238E27FC236}">
                <a16:creationId xmlns:a16="http://schemas.microsoft.com/office/drawing/2014/main" id="{B0C4F614-781F-4F32-AF79-C63DA2287469}"/>
              </a:ext>
            </a:extLst>
          </p:cNvPr>
          <p:cNvSpPr txBox="1"/>
          <p:nvPr/>
        </p:nvSpPr>
        <p:spPr>
          <a:xfrm>
            <a:off x="6571465" y="1665642"/>
            <a:ext cx="3292504" cy="523220"/>
          </a:xfrm>
          <a:prstGeom prst="rect">
            <a:avLst/>
          </a:prstGeom>
          <a:noFill/>
        </p:spPr>
        <p:txBody>
          <a:bodyPr wrap="none" rtlCol="0">
            <a:spAutoFit/>
          </a:bodyPr>
          <a:lstStyle/>
          <a:p>
            <a:r>
              <a:rPr lang="en-US" sz="1400" dirty="0"/>
              <a:t>Karen Bailey– East Partner Coverage</a:t>
            </a:r>
          </a:p>
          <a:p>
            <a:r>
              <a:rPr lang="en-US" sz="1400" dirty="0"/>
              <a:t>Rick Marshall– West Partner Coverage</a:t>
            </a:r>
          </a:p>
        </p:txBody>
      </p:sp>
      <p:sp>
        <p:nvSpPr>
          <p:cNvPr id="96" name="Rectangle 95">
            <a:extLst>
              <a:ext uri="{FF2B5EF4-FFF2-40B4-BE49-F238E27FC236}">
                <a16:creationId xmlns:a16="http://schemas.microsoft.com/office/drawing/2014/main" id="{799466DB-654D-4848-AF16-5F4599E48A7C}"/>
              </a:ext>
            </a:extLst>
          </p:cNvPr>
          <p:cNvSpPr/>
          <p:nvPr/>
        </p:nvSpPr>
        <p:spPr>
          <a:xfrm>
            <a:off x="1500781" y="3886113"/>
            <a:ext cx="2805300" cy="1015663"/>
          </a:xfrm>
          <a:prstGeom prst="rect">
            <a:avLst/>
          </a:prstGeom>
        </p:spPr>
        <p:txBody>
          <a:bodyPr wrap="square">
            <a:spAutoFit/>
          </a:bodyPr>
          <a:lstStyle/>
          <a:p>
            <a:r>
              <a:rPr lang="en-US" sz="1200" b="1" dirty="0">
                <a:solidFill>
                  <a:schemeClr val="bg2">
                    <a:lumMod val="50000"/>
                  </a:schemeClr>
                </a:solidFill>
                <a:latin typeface="Corbel" panose="020B0503020204020204" pitchFamily="34" charset="0"/>
              </a:rPr>
              <a:t>Frank Welder</a:t>
            </a:r>
          </a:p>
          <a:p>
            <a:r>
              <a:rPr lang="en-US" sz="1200" dirty="0">
                <a:solidFill>
                  <a:schemeClr val="bg2">
                    <a:lumMod val="50000"/>
                  </a:schemeClr>
                </a:solidFill>
                <a:latin typeface="Corbel" panose="020B0503020204020204" pitchFamily="34" charset="0"/>
              </a:rPr>
              <a:t>Sr. Field Solutions Architect</a:t>
            </a:r>
          </a:p>
          <a:p>
            <a:r>
              <a:rPr lang="en-US" sz="1200" dirty="0">
                <a:solidFill>
                  <a:schemeClr val="bg2">
                    <a:lumMod val="50000"/>
                  </a:schemeClr>
                </a:solidFill>
                <a:latin typeface="Corbel" panose="020B0503020204020204" pitchFamily="34" charset="0"/>
              </a:rPr>
              <a:t>Location – United States</a:t>
            </a:r>
          </a:p>
          <a:p>
            <a:r>
              <a:rPr lang="en-US" sz="1200" dirty="0">
                <a:solidFill>
                  <a:schemeClr val="bg2">
                    <a:lumMod val="50000"/>
                  </a:schemeClr>
                </a:solidFill>
                <a:latin typeface="Corbel" panose="020B0503020204020204" pitchFamily="34" charset="0"/>
              </a:rPr>
              <a:t>(317) 883-9353</a:t>
            </a:r>
          </a:p>
          <a:p>
            <a:r>
              <a:rPr lang="en-US" sz="1200" dirty="0">
                <a:solidFill>
                  <a:schemeClr val="bg2">
                    <a:lumMod val="50000"/>
                  </a:schemeClr>
                </a:solidFill>
                <a:latin typeface="Corbel" panose="020B0503020204020204" pitchFamily="34" charset="0"/>
                <a:hlinkClick r:id="rId6"/>
              </a:rPr>
              <a:t>frank.welder@techdata.com</a:t>
            </a:r>
            <a:r>
              <a:rPr lang="en-US" sz="1200" dirty="0">
                <a:solidFill>
                  <a:schemeClr val="bg2">
                    <a:lumMod val="50000"/>
                  </a:schemeClr>
                </a:solidFill>
                <a:latin typeface="Corbel" panose="020B0503020204020204" pitchFamily="34" charset="0"/>
              </a:rPr>
              <a:t> </a:t>
            </a:r>
          </a:p>
        </p:txBody>
      </p:sp>
      <p:pic>
        <p:nvPicPr>
          <p:cNvPr id="8" name="Picture 7">
            <a:extLst>
              <a:ext uri="{FF2B5EF4-FFF2-40B4-BE49-F238E27FC236}">
                <a16:creationId xmlns:a16="http://schemas.microsoft.com/office/drawing/2014/main" id="{575C0D73-9FB7-4894-9980-BDF9C20F0BA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7836" y="1379642"/>
            <a:ext cx="988698" cy="1052740"/>
          </a:xfrm>
          <a:prstGeom prst="rect">
            <a:avLst/>
          </a:prstGeom>
        </p:spPr>
      </p:pic>
      <p:pic>
        <p:nvPicPr>
          <p:cNvPr id="16" name="Picture 15">
            <a:extLst>
              <a:ext uri="{FF2B5EF4-FFF2-40B4-BE49-F238E27FC236}">
                <a16:creationId xmlns:a16="http://schemas.microsoft.com/office/drawing/2014/main" id="{F2F28B0F-4E7A-475C-A09F-206502E2CCB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6460" y="3826694"/>
            <a:ext cx="1048320" cy="1048320"/>
          </a:xfrm>
          <a:prstGeom prst="rect">
            <a:avLst/>
          </a:prstGeom>
        </p:spPr>
      </p:pic>
      <p:pic>
        <p:nvPicPr>
          <p:cNvPr id="4" name="Picture 3">
            <a:extLst>
              <a:ext uri="{FF2B5EF4-FFF2-40B4-BE49-F238E27FC236}">
                <a16:creationId xmlns:a16="http://schemas.microsoft.com/office/drawing/2014/main" id="{1F4C48D4-D7FD-4694-B580-16DCBE4C738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83983" y="3386140"/>
            <a:ext cx="994507" cy="994507"/>
          </a:xfrm>
          <a:prstGeom prst="rect">
            <a:avLst/>
          </a:prstGeom>
        </p:spPr>
      </p:pic>
      <p:sp>
        <p:nvSpPr>
          <p:cNvPr id="6" name="TextBox 5">
            <a:extLst>
              <a:ext uri="{FF2B5EF4-FFF2-40B4-BE49-F238E27FC236}">
                <a16:creationId xmlns:a16="http://schemas.microsoft.com/office/drawing/2014/main" id="{3C3125C7-9D5B-4BF0-BE51-14DA23146D3C}"/>
              </a:ext>
            </a:extLst>
          </p:cNvPr>
          <p:cNvSpPr txBox="1"/>
          <p:nvPr/>
        </p:nvSpPr>
        <p:spPr>
          <a:xfrm>
            <a:off x="4424133" y="4485732"/>
            <a:ext cx="2061414" cy="1015663"/>
          </a:xfrm>
          <a:prstGeom prst="rect">
            <a:avLst/>
          </a:prstGeom>
          <a:noFill/>
        </p:spPr>
        <p:txBody>
          <a:bodyPr wrap="square" rtlCol="0">
            <a:spAutoFit/>
          </a:bodyPr>
          <a:lstStyle/>
          <a:p>
            <a:r>
              <a:rPr lang="en-US" sz="1200" b="1" dirty="0">
                <a:solidFill>
                  <a:schemeClr val="tx2">
                    <a:lumMod val="50000"/>
                  </a:schemeClr>
                </a:solidFill>
                <a:latin typeface="+mj-lt"/>
              </a:rPr>
              <a:t>John Garrett</a:t>
            </a:r>
          </a:p>
          <a:p>
            <a:r>
              <a:rPr lang="en-US" sz="1200" dirty="0">
                <a:solidFill>
                  <a:schemeClr val="tx2">
                    <a:lumMod val="50000"/>
                  </a:schemeClr>
                </a:solidFill>
                <a:latin typeface="+mj-lt"/>
              </a:rPr>
              <a:t>IBM Public Sector Specialist</a:t>
            </a:r>
          </a:p>
          <a:p>
            <a:r>
              <a:rPr lang="en-US" sz="1200" dirty="0">
                <a:solidFill>
                  <a:schemeClr val="tx2">
                    <a:lumMod val="50000"/>
                  </a:schemeClr>
                </a:solidFill>
                <a:latin typeface="+mj-lt"/>
              </a:rPr>
              <a:t>Location – Fairfax, VA</a:t>
            </a:r>
          </a:p>
          <a:p>
            <a:r>
              <a:rPr lang="en-US" sz="1200" dirty="0">
                <a:solidFill>
                  <a:schemeClr val="tx2">
                    <a:lumMod val="50000"/>
                  </a:schemeClr>
                </a:solidFill>
                <a:latin typeface="+mj-lt"/>
              </a:rPr>
              <a:t>(571) 217-7102</a:t>
            </a:r>
          </a:p>
          <a:p>
            <a:r>
              <a:rPr lang="en-US" sz="1200" dirty="0">
                <a:solidFill>
                  <a:schemeClr val="tx2">
                    <a:lumMod val="50000"/>
                  </a:schemeClr>
                </a:solidFill>
                <a:latin typeface="+mj-lt"/>
                <a:hlinkClick r:id="rId10"/>
              </a:rPr>
              <a:t>john.garrett@techdata.com</a:t>
            </a:r>
            <a:r>
              <a:rPr lang="en-US" sz="1200" dirty="0">
                <a:solidFill>
                  <a:schemeClr val="tx2">
                    <a:lumMod val="50000"/>
                  </a:schemeClr>
                </a:solidFill>
                <a:latin typeface="+mj-lt"/>
              </a:rPr>
              <a:t> </a:t>
            </a:r>
          </a:p>
        </p:txBody>
      </p:sp>
      <p:pic>
        <p:nvPicPr>
          <p:cNvPr id="97" name="Picture 96">
            <a:extLst>
              <a:ext uri="{FF2B5EF4-FFF2-40B4-BE49-F238E27FC236}">
                <a16:creationId xmlns:a16="http://schemas.microsoft.com/office/drawing/2014/main" id="{9BB08E1D-C58F-46FE-8524-FF29EB054F2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77785" y="2533566"/>
            <a:ext cx="988698" cy="1104060"/>
          </a:xfrm>
          <a:prstGeom prst="rect">
            <a:avLst/>
          </a:prstGeom>
        </p:spPr>
      </p:pic>
      <p:pic>
        <p:nvPicPr>
          <p:cNvPr id="98" name="Picture 97">
            <a:extLst>
              <a:ext uri="{FF2B5EF4-FFF2-40B4-BE49-F238E27FC236}">
                <a16:creationId xmlns:a16="http://schemas.microsoft.com/office/drawing/2014/main" id="{F08BC4A9-A418-4C6A-96E0-292638F9787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56890" y="5102709"/>
            <a:ext cx="1075764" cy="1030489"/>
          </a:xfrm>
          <a:prstGeom prst="rect">
            <a:avLst/>
          </a:prstGeom>
        </p:spPr>
      </p:pic>
    </p:spTree>
    <p:extLst>
      <p:ext uri="{BB962C8B-B14F-4D97-AF65-F5344CB8AC3E}">
        <p14:creationId xmlns:p14="http://schemas.microsoft.com/office/powerpoint/2010/main" val="4228913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2A540-55B8-4E4A-A675-A2821824D01B}"/>
              </a:ext>
            </a:extLst>
          </p:cNvPr>
          <p:cNvSpPr>
            <a:spLocks noGrp="1"/>
          </p:cNvSpPr>
          <p:nvPr>
            <p:ph type="title"/>
          </p:nvPr>
        </p:nvSpPr>
        <p:spPr/>
        <p:txBody>
          <a:bodyPr/>
          <a:lstStyle/>
          <a:p>
            <a:r>
              <a:rPr lang="en-US" dirty="0"/>
              <a:t>Frankly Speaking – Security Webinar Series - Schedule</a:t>
            </a:r>
          </a:p>
        </p:txBody>
      </p:sp>
      <p:pic>
        <p:nvPicPr>
          <p:cNvPr id="4" name="Picture 3" descr="cid:image012.png@01D6F3B3.5FA765F0">
            <a:hlinkClick r:id="rId2"/>
            <a:extLst>
              <a:ext uri="{FF2B5EF4-FFF2-40B4-BE49-F238E27FC236}">
                <a16:creationId xmlns:a16="http://schemas.microsoft.com/office/drawing/2014/main" id="{672E5C39-DE9D-4143-AA41-044DCEB86E39}"/>
              </a:ext>
            </a:extLst>
          </p:cNvPr>
          <p:cNvPicPr/>
          <p:nvPr/>
        </p:nvPicPr>
        <p:blipFill rotWithShape="1">
          <a:blip r:embed="rId3">
            <a:extLst>
              <a:ext uri="{28A0092B-C50C-407E-A947-70E740481C1C}">
                <a14:useLocalDpi xmlns:a14="http://schemas.microsoft.com/office/drawing/2010/main" val="0"/>
              </a:ext>
            </a:extLst>
          </a:blip>
          <a:srcRect b="28222"/>
          <a:stretch/>
        </p:blipFill>
        <p:spPr bwMode="auto">
          <a:xfrm>
            <a:off x="1295400" y="1408112"/>
            <a:ext cx="6127750" cy="5022850"/>
          </a:xfrm>
          <a:prstGeom prst="rect">
            <a:avLst/>
          </a:prstGeom>
          <a:noFill/>
          <a:ln>
            <a:noFill/>
          </a:ln>
        </p:spPr>
      </p:pic>
      <p:pic>
        <p:nvPicPr>
          <p:cNvPr id="5" name="Picture 4" descr="cid:image012.png@01D6F3B3.5FA765F0">
            <a:hlinkClick r:id="rId2"/>
            <a:extLst>
              <a:ext uri="{FF2B5EF4-FFF2-40B4-BE49-F238E27FC236}">
                <a16:creationId xmlns:a16="http://schemas.microsoft.com/office/drawing/2014/main" id="{83204D60-8106-4073-B28A-FA5F152CBBFF}"/>
              </a:ext>
            </a:extLst>
          </p:cNvPr>
          <p:cNvPicPr/>
          <p:nvPr/>
        </p:nvPicPr>
        <p:blipFill rotWithShape="1">
          <a:blip r:embed="rId3">
            <a:extLst>
              <a:ext uri="{28A0092B-C50C-407E-A947-70E740481C1C}">
                <a14:useLocalDpi xmlns:a14="http://schemas.microsoft.com/office/drawing/2010/main" val="0"/>
              </a:ext>
            </a:extLst>
          </a:blip>
          <a:srcRect l="16424" t="71778" r="13938"/>
          <a:stretch/>
        </p:blipFill>
        <p:spPr bwMode="auto">
          <a:xfrm>
            <a:off x="7543800" y="2825750"/>
            <a:ext cx="4267201" cy="1974850"/>
          </a:xfrm>
          <a:prstGeom prst="rect">
            <a:avLst/>
          </a:prstGeom>
          <a:noFill/>
          <a:ln>
            <a:noFill/>
          </a:ln>
        </p:spPr>
      </p:pic>
    </p:spTree>
    <p:extLst>
      <p:ext uri="{BB962C8B-B14F-4D97-AF65-F5344CB8AC3E}">
        <p14:creationId xmlns:p14="http://schemas.microsoft.com/office/powerpoint/2010/main" val="2811847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544128-1AB4-4EF3-AE9D-E420BB0BF53E}"/>
              </a:ext>
            </a:extLst>
          </p:cNvPr>
          <p:cNvSpPr>
            <a:spLocks noGrp="1"/>
          </p:cNvSpPr>
          <p:nvPr>
            <p:ph type="title"/>
          </p:nvPr>
        </p:nvSpPr>
        <p:spPr/>
        <p:txBody>
          <a:bodyPr/>
          <a:lstStyle/>
          <a:p>
            <a:r>
              <a:rPr lang="en-US" dirty="0">
                <a:solidFill>
                  <a:schemeClr val="bg2"/>
                </a:solidFill>
              </a:rPr>
              <a:t>Yes – QRadar – Market Leader 11 Years in a Row!</a:t>
            </a:r>
          </a:p>
        </p:txBody>
      </p:sp>
      <p:pic>
        <p:nvPicPr>
          <p:cNvPr id="1026" name="Picture 2" descr="Magic Quadrant for Security Information and Event Management">
            <a:extLst>
              <a:ext uri="{FF2B5EF4-FFF2-40B4-BE49-F238E27FC236}">
                <a16:creationId xmlns:a16="http://schemas.microsoft.com/office/drawing/2014/main" id="{8F71B122-33B6-48EE-85F0-81D8A2E8A047}"/>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6666840" y="685800"/>
            <a:ext cx="5181600" cy="51816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7970C9D-3C9D-4C8C-A673-A8D3B6DBE0E8}"/>
              </a:ext>
            </a:extLst>
          </p:cNvPr>
          <p:cNvSpPr txBox="1"/>
          <p:nvPr/>
        </p:nvSpPr>
        <p:spPr>
          <a:xfrm>
            <a:off x="380999" y="572161"/>
            <a:ext cx="6061435" cy="3539430"/>
          </a:xfrm>
          <a:prstGeom prst="rect">
            <a:avLst/>
          </a:prstGeom>
          <a:noFill/>
        </p:spPr>
        <p:txBody>
          <a:bodyPr wrap="square">
            <a:spAutoFit/>
          </a:bodyPr>
          <a:lstStyle/>
          <a:p>
            <a:pPr algn="l"/>
            <a:r>
              <a:rPr lang="en-US" sz="1600" b="0" i="0" dirty="0">
                <a:solidFill>
                  <a:srgbClr val="212121"/>
                </a:solidFill>
                <a:effectLst/>
                <a:latin typeface="Gartner sans"/>
              </a:rPr>
              <a:t>IBM</a:t>
            </a:r>
          </a:p>
          <a:p>
            <a:pPr algn="l"/>
            <a:r>
              <a:rPr lang="en-US" sz="1600" b="0" i="0" dirty="0">
                <a:solidFill>
                  <a:srgbClr val="424242"/>
                </a:solidFill>
                <a:effectLst/>
                <a:latin typeface="Gartner sans"/>
              </a:rPr>
              <a:t>The QRadar Security Intelligence Platform is primarily built around the QRadar SIEM solution and composed of several other separately priced components:</a:t>
            </a:r>
          </a:p>
          <a:p>
            <a:pPr marL="285750" indent="-285750" algn="l">
              <a:buFont typeface="Arial" panose="020B0604020202020204" pitchFamily="34" charset="0"/>
              <a:buChar char="•"/>
            </a:pPr>
            <a:r>
              <a:rPr lang="en-US" sz="1600" b="0" i="0" dirty="0">
                <a:solidFill>
                  <a:srgbClr val="424242"/>
                </a:solidFill>
                <a:effectLst/>
                <a:latin typeface="Gartner sans"/>
              </a:rPr>
              <a:t>IBM QRadar Network Insights — QNI application visibility and packet content inspection</a:t>
            </a:r>
          </a:p>
          <a:p>
            <a:pPr marL="285750" indent="-285750" algn="l">
              <a:buFont typeface="Arial" panose="020B0604020202020204" pitchFamily="34" charset="0"/>
              <a:buChar char="•"/>
            </a:pPr>
            <a:r>
              <a:rPr lang="en-US" sz="1600" b="0" i="0" dirty="0">
                <a:solidFill>
                  <a:srgbClr val="424242"/>
                </a:solidFill>
                <a:effectLst/>
                <a:latin typeface="Gartner sans"/>
              </a:rPr>
              <a:t>IBM QRadar User Behavior Analytics (UBA) — a free add-on module that addresses some insider threat use cases</a:t>
            </a:r>
          </a:p>
          <a:p>
            <a:pPr marL="285750" indent="-285750" algn="l">
              <a:buFont typeface="Arial" panose="020B0604020202020204" pitchFamily="34" charset="0"/>
              <a:buChar char="•"/>
            </a:pPr>
            <a:r>
              <a:rPr lang="en-US" sz="1600" b="0" i="0" dirty="0">
                <a:solidFill>
                  <a:srgbClr val="424242"/>
                </a:solidFill>
                <a:effectLst/>
                <a:latin typeface="Gartner sans"/>
              </a:rPr>
              <a:t>IBM QRadar Advisor with Watson — advanced-analytics-based root cause identification and attribution engine</a:t>
            </a:r>
          </a:p>
          <a:p>
            <a:pPr algn="l"/>
            <a:endParaRPr lang="en-US" sz="1600" b="0" i="0" dirty="0">
              <a:solidFill>
                <a:srgbClr val="424242"/>
              </a:solidFill>
              <a:effectLst/>
              <a:latin typeface="Gartner sans"/>
            </a:endParaRPr>
          </a:p>
          <a:p>
            <a:pPr algn="l"/>
            <a:r>
              <a:rPr lang="en-US" sz="1600" b="0" i="0" dirty="0">
                <a:solidFill>
                  <a:srgbClr val="424242"/>
                </a:solidFill>
                <a:effectLst/>
                <a:latin typeface="Gartner sans"/>
              </a:rPr>
              <a:t>IBM QRadar SIEM can be deployed on-premises, via hardware virtual appliances and software packages, or it can be hosted in the cloud via IBM’s cloud-based SIEM solution, QRadar on Cloud (QROC). </a:t>
            </a:r>
          </a:p>
        </p:txBody>
      </p:sp>
      <p:sp>
        <p:nvSpPr>
          <p:cNvPr id="5" name="TextBox 4">
            <a:extLst>
              <a:ext uri="{FF2B5EF4-FFF2-40B4-BE49-F238E27FC236}">
                <a16:creationId xmlns:a16="http://schemas.microsoft.com/office/drawing/2014/main" id="{41B5E5FE-482A-41D3-AB29-86AA73715344}"/>
              </a:ext>
            </a:extLst>
          </p:cNvPr>
          <p:cNvSpPr txBox="1"/>
          <p:nvPr/>
        </p:nvSpPr>
        <p:spPr>
          <a:xfrm>
            <a:off x="5138737" y="5962673"/>
            <a:ext cx="4495800" cy="646331"/>
          </a:xfrm>
          <a:prstGeom prst="rect">
            <a:avLst/>
          </a:prstGeom>
          <a:noFill/>
        </p:spPr>
        <p:txBody>
          <a:bodyPr wrap="square" rtlCol="0">
            <a:spAutoFit/>
          </a:bodyPr>
          <a:lstStyle/>
          <a:p>
            <a:pPr algn="ctr"/>
            <a:r>
              <a:rPr lang="en-US" b="1" i="1" dirty="0"/>
              <a:t>Get the Report!  No Charge from Gartner  </a:t>
            </a:r>
            <a:r>
              <a:rPr lang="en-US" b="1" i="1" dirty="0">
                <a:hlinkClick r:id="rId3"/>
              </a:rPr>
              <a:t>Click Here</a:t>
            </a:r>
            <a:endParaRPr lang="en-US" b="1" i="1" dirty="0"/>
          </a:p>
        </p:txBody>
      </p:sp>
      <p:pic>
        <p:nvPicPr>
          <p:cNvPr id="8" name="Picture 7">
            <a:extLst>
              <a:ext uri="{FF2B5EF4-FFF2-40B4-BE49-F238E27FC236}">
                <a16:creationId xmlns:a16="http://schemas.microsoft.com/office/drawing/2014/main" id="{C96B88BA-8746-4342-9336-FA3F9ADA8C11}"/>
              </a:ext>
            </a:extLst>
          </p:cNvPr>
          <p:cNvPicPr>
            <a:picLocks noChangeAspect="1"/>
          </p:cNvPicPr>
          <p:nvPr/>
        </p:nvPicPr>
        <p:blipFill>
          <a:blip r:embed="rId4"/>
          <a:stretch>
            <a:fillRect/>
          </a:stretch>
        </p:blipFill>
        <p:spPr>
          <a:xfrm>
            <a:off x="777424" y="4111592"/>
            <a:ext cx="2270576" cy="2146274"/>
          </a:xfrm>
          <a:prstGeom prst="rect">
            <a:avLst/>
          </a:prstGeom>
        </p:spPr>
      </p:pic>
      <p:pic>
        <p:nvPicPr>
          <p:cNvPr id="10" name="Picture 9">
            <a:extLst>
              <a:ext uri="{FF2B5EF4-FFF2-40B4-BE49-F238E27FC236}">
                <a16:creationId xmlns:a16="http://schemas.microsoft.com/office/drawing/2014/main" id="{03F9A9A8-E14F-4266-A8D3-1A6429D129B9}"/>
              </a:ext>
            </a:extLst>
          </p:cNvPr>
          <p:cNvPicPr>
            <a:picLocks noChangeAspect="1"/>
          </p:cNvPicPr>
          <p:nvPr/>
        </p:nvPicPr>
        <p:blipFill>
          <a:blip r:embed="rId5"/>
          <a:stretch>
            <a:fillRect/>
          </a:stretch>
        </p:blipFill>
        <p:spPr>
          <a:xfrm>
            <a:off x="3040196" y="4191000"/>
            <a:ext cx="2486595" cy="2018638"/>
          </a:xfrm>
          <a:prstGeom prst="rect">
            <a:avLst/>
          </a:prstGeom>
        </p:spPr>
      </p:pic>
    </p:spTree>
    <p:extLst>
      <p:ext uri="{BB962C8B-B14F-4D97-AF65-F5344CB8AC3E}">
        <p14:creationId xmlns:p14="http://schemas.microsoft.com/office/powerpoint/2010/main" val="3087596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52D9D3-9F78-425B-B224-B0AEDCC41AC8}"/>
              </a:ext>
            </a:extLst>
          </p:cNvPr>
          <p:cNvSpPr>
            <a:spLocks noGrp="1"/>
          </p:cNvSpPr>
          <p:nvPr>
            <p:ph type="title"/>
          </p:nvPr>
        </p:nvSpPr>
        <p:spPr/>
        <p:txBody>
          <a:bodyPr/>
          <a:lstStyle/>
          <a:p>
            <a:r>
              <a:rPr lang="en-US" dirty="0">
                <a:solidFill>
                  <a:schemeClr val="bg2"/>
                </a:solidFill>
              </a:rPr>
              <a:t>Just a Refresher – The Many Ways to Purchase QRadar (Thanks IBM)</a:t>
            </a:r>
          </a:p>
        </p:txBody>
      </p:sp>
      <p:pic>
        <p:nvPicPr>
          <p:cNvPr id="5" name="Picture 4">
            <a:extLst>
              <a:ext uri="{FF2B5EF4-FFF2-40B4-BE49-F238E27FC236}">
                <a16:creationId xmlns:a16="http://schemas.microsoft.com/office/drawing/2014/main" id="{768A339C-E22F-4E54-AFAA-5F0DC61A45B6}"/>
              </a:ext>
            </a:extLst>
          </p:cNvPr>
          <p:cNvPicPr>
            <a:picLocks noChangeAspect="1"/>
          </p:cNvPicPr>
          <p:nvPr/>
        </p:nvPicPr>
        <p:blipFill>
          <a:blip r:embed="rId2"/>
          <a:stretch>
            <a:fillRect/>
          </a:stretch>
        </p:blipFill>
        <p:spPr>
          <a:xfrm>
            <a:off x="533400" y="932068"/>
            <a:ext cx="5127370" cy="5209763"/>
          </a:xfrm>
          <a:prstGeom prst="rect">
            <a:avLst/>
          </a:prstGeom>
        </p:spPr>
      </p:pic>
      <p:pic>
        <p:nvPicPr>
          <p:cNvPr id="7" name="Picture 6">
            <a:extLst>
              <a:ext uri="{FF2B5EF4-FFF2-40B4-BE49-F238E27FC236}">
                <a16:creationId xmlns:a16="http://schemas.microsoft.com/office/drawing/2014/main" id="{AB2EDD29-B8E2-476A-B339-AB3ABE1BFDB4}"/>
              </a:ext>
            </a:extLst>
          </p:cNvPr>
          <p:cNvPicPr>
            <a:picLocks noChangeAspect="1"/>
          </p:cNvPicPr>
          <p:nvPr/>
        </p:nvPicPr>
        <p:blipFill>
          <a:blip r:embed="rId3"/>
          <a:stretch>
            <a:fillRect/>
          </a:stretch>
        </p:blipFill>
        <p:spPr>
          <a:xfrm>
            <a:off x="5791200" y="1241556"/>
            <a:ext cx="6076259" cy="4590786"/>
          </a:xfrm>
          <a:prstGeom prst="rect">
            <a:avLst/>
          </a:prstGeom>
        </p:spPr>
      </p:pic>
    </p:spTree>
    <p:extLst>
      <p:ext uri="{BB962C8B-B14F-4D97-AF65-F5344CB8AC3E}">
        <p14:creationId xmlns:p14="http://schemas.microsoft.com/office/powerpoint/2010/main" val="1841806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408EB4-9F52-4148-B751-27DB8DFBB081}"/>
              </a:ext>
            </a:extLst>
          </p:cNvPr>
          <p:cNvSpPr>
            <a:spLocks noGrp="1"/>
          </p:cNvSpPr>
          <p:nvPr>
            <p:ph sz="quarter" idx="10"/>
          </p:nvPr>
        </p:nvSpPr>
        <p:spPr>
          <a:xfrm>
            <a:off x="762000" y="2646081"/>
            <a:ext cx="10933840" cy="3297767"/>
          </a:xfrm>
        </p:spPr>
        <p:txBody>
          <a:bodyPr/>
          <a:lstStyle/>
          <a:p>
            <a:pPr algn="l"/>
            <a:r>
              <a:rPr lang="en-US" sz="1800" b="0" i="0" dirty="0">
                <a:solidFill>
                  <a:srgbClr val="333333"/>
                </a:solidFill>
                <a:effectLst/>
                <a:latin typeface="Helvetica" panose="020B0604020202020204" pitchFamily="34" charset="0"/>
              </a:rPr>
              <a:t>QRadar Cloud Visibility is a </a:t>
            </a:r>
            <a:r>
              <a:rPr lang="en-US" sz="1800" b="1" i="1" u="sng" dirty="0">
                <a:solidFill>
                  <a:srgbClr val="C00000"/>
                </a:solidFill>
                <a:effectLst/>
                <a:latin typeface="Helvetica" panose="020B0604020202020204" pitchFamily="34" charset="0"/>
              </a:rPr>
              <a:t>multi-cloud solution</a:t>
            </a:r>
            <a:r>
              <a:rPr lang="en-US" sz="1800" b="0" i="0" dirty="0">
                <a:solidFill>
                  <a:srgbClr val="333333"/>
                </a:solidFill>
                <a:effectLst/>
                <a:latin typeface="Helvetica" panose="020B0604020202020204" pitchFamily="34" charset="0"/>
              </a:rPr>
              <a:t> to manage and provide security for </a:t>
            </a:r>
            <a:r>
              <a:rPr lang="en-US" sz="1800" b="0" i="1" u="sng" dirty="0">
                <a:solidFill>
                  <a:srgbClr val="C00000"/>
                </a:solidFill>
                <a:effectLst/>
                <a:latin typeface="Helvetica" panose="020B0604020202020204" pitchFamily="34" charset="0"/>
              </a:rPr>
              <a:t>Amazon Web Services, Microsoft Azure, Google </a:t>
            </a:r>
            <a:r>
              <a:rPr lang="en-US" sz="1800" i="1" u="sng" dirty="0">
                <a:solidFill>
                  <a:srgbClr val="C00000"/>
                </a:solidFill>
                <a:latin typeface="Helvetica" panose="020B0604020202020204" pitchFamily="34" charset="0"/>
              </a:rPr>
              <a:t>Cloud </a:t>
            </a:r>
            <a:r>
              <a:rPr lang="en-US" sz="1800" b="0" i="1" u="sng" dirty="0">
                <a:solidFill>
                  <a:srgbClr val="C00000"/>
                </a:solidFill>
                <a:effectLst/>
                <a:latin typeface="Helvetica" panose="020B0604020202020204" pitchFamily="34" charset="0"/>
              </a:rPr>
              <a:t>and IBM Cloud</a:t>
            </a:r>
            <a:r>
              <a:rPr lang="en-US" sz="1800" b="0" i="0" dirty="0">
                <a:solidFill>
                  <a:srgbClr val="333333"/>
                </a:solidFill>
                <a:effectLst/>
                <a:latin typeface="Helvetica" panose="020B0604020202020204" pitchFamily="34" charset="0"/>
              </a:rPr>
              <a:t> environments. </a:t>
            </a:r>
          </a:p>
          <a:p>
            <a:pPr algn="l"/>
            <a:endParaRPr lang="en-US" sz="1800" dirty="0">
              <a:solidFill>
                <a:srgbClr val="333333"/>
              </a:solidFill>
              <a:latin typeface="Helvetica" panose="020B0604020202020204" pitchFamily="34" charset="0"/>
            </a:endParaRPr>
          </a:p>
          <a:p>
            <a:pPr algn="l"/>
            <a:r>
              <a:rPr lang="en-US" sz="1800" b="0" i="0" dirty="0">
                <a:solidFill>
                  <a:srgbClr val="333333"/>
                </a:solidFill>
                <a:effectLst/>
                <a:latin typeface="Helvetica" panose="020B0604020202020204" pitchFamily="34" charset="0"/>
              </a:rPr>
              <a:t>The app leverages existing QRadar cloud integrations that bring log data from Infrastructure as a Service (IaaS) environments into QRadar, and utilizes rules from QRadar's cloud content extensions in the IBM Security App Exchange. Using these data streams and security use cases, QRadar can detect cloud misconfigurations (such as those common in AWS S3 buckets or Azure Blob storage) and identify threats. </a:t>
            </a:r>
          </a:p>
          <a:p>
            <a:pPr algn="l"/>
            <a:endParaRPr lang="en-US" sz="1800" dirty="0">
              <a:solidFill>
                <a:srgbClr val="333333"/>
              </a:solidFill>
              <a:latin typeface="Helvetica" panose="020B0604020202020204" pitchFamily="34" charset="0"/>
            </a:endParaRPr>
          </a:p>
          <a:p>
            <a:pPr algn="l"/>
            <a:r>
              <a:rPr lang="en-US" sz="1800" b="0" i="0" dirty="0">
                <a:solidFill>
                  <a:srgbClr val="333333"/>
                </a:solidFill>
                <a:effectLst/>
                <a:latin typeface="Helvetica" panose="020B0604020202020204" pitchFamily="34" charset="0"/>
              </a:rPr>
              <a:t>The Cloud Visibility app enables analysts to visualize potential offenses in AWS, Microsoft Azure, and IBM Cloud.</a:t>
            </a:r>
          </a:p>
        </p:txBody>
      </p:sp>
      <p:sp>
        <p:nvSpPr>
          <p:cNvPr id="3" name="Title 2">
            <a:extLst>
              <a:ext uri="{FF2B5EF4-FFF2-40B4-BE49-F238E27FC236}">
                <a16:creationId xmlns:a16="http://schemas.microsoft.com/office/drawing/2014/main" id="{5D311E30-11E4-44C6-A975-6A9EAB4322D5}"/>
              </a:ext>
            </a:extLst>
          </p:cNvPr>
          <p:cNvSpPr>
            <a:spLocks noGrp="1"/>
          </p:cNvSpPr>
          <p:nvPr>
            <p:ph type="title"/>
          </p:nvPr>
        </p:nvSpPr>
        <p:spPr/>
        <p:txBody>
          <a:bodyPr/>
          <a:lstStyle/>
          <a:p>
            <a:r>
              <a:rPr lang="en-US" dirty="0">
                <a:solidFill>
                  <a:schemeClr val="bg2"/>
                </a:solidFill>
              </a:rPr>
              <a:t>Let’s Talk a BUNCH more about “Cloud Vision”</a:t>
            </a:r>
          </a:p>
        </p:txBody>
      </p:sp>
      <p:pic>
        <p:nvPicPr>
          <p:cNvPr id="5" name="Picture 4">
            <a:hlinkClick r:id="rId2"/>
            <a:extLst>
              <a:ext uri="{FF2B5EF4-FFF2-40B4-BE49-F238E27FC236}">
                <a16:creationId xmlns:a16="http://schemas.microsoft.com/office/drawing/2014/main" id="{8B63F140-3BB4-441A-8825-7DAFB81FA926}"/>
              </a:ext>
            </a:extLst>
          </p:cNvPr>
          <p:cNvPicPr>
            <a:picLocks noChangeAspect="1"/>
          </p:cNvPicPr>
          <p:nvPr/>
        </p:nvPicPr>
        <p:blipFill>
          <a:blip r:embed="rId3"/>
          <a:stretch>
            <a:fillRect/>
          </a:stretch>
        </p:blipFill>
        <p:spPr>
          <a:xfrm>
            <a:off x="646444" y="919903"/>
            <a:ext cx="5991225" cy="1447800"/>
          </a:xfrm>
          <a:prstGeom prst="rect">
            <a:avLst/>
          </a:prstGeom>
        </p:spPr>
      </p:pic>
      <p:sp>
        <p:nvSpPr>
          <p:cNvPr id="7" name="TextBox 6">
            <a:hlinkClick r:id="rId2"/>
            <a:extLst>
              <a:ext uri="{FF2B5EF4-FFF2-40B4-BE49-F238E27FC236}">
                <a16:creationId xmlns:a16="http://schemas.microsoft.com/office/drawing/2014/main" id="{DC6EAAFA-825C-4826-9135-420E6BF38451}"/>
              </a:ext>
            </a:extLst>
          </p:cNvPr>
          <p:cNvSpPr txBox="1"/>
          <p:nvPr/>
        </p:nvSpPr>
        <p:spPr>
          <a:xfrm>
            <a:off x="9067800" y="1143000"/>
            <a:ext cx="1954509" cy="646331"/>
          </a:xfrm>
          <a:prstGeom prst="rect">
            <a:avLst/>
          </a:prstGeom>
          <a:noFill/>
        </p:spPr>
        <p:txBody>
          <a:bodyPr wrap="none" rtlCol="0">
            <a:spAutoFit/>
          </a:bodyPr>
          <a:lstStyle/>
          <a:p>
            <a:pPr algn="ctr"/>
            <a:r>
              <a:rPr lang="en-US" dirty="0">
                <a:hlinkClick r:id="rId2"/>
              </a:rPr>
              <a:t>Read All About It!</a:t>
            </a:r>
          </a:p>
          <a:p>
            <a:pPr algn="ctr"/>
            <a:r>
              <a:rPr lang="en-US" dirty="0">
                <a:hlinkClick r:id="rId2"/>
              </a:rPr>
              <a:t>(Click Me)</a:t>
            </a:r>
            <a:endParaRPr lang="en-US" dirty="0"/>
          </a:p>
        </p:txBody>
      </p:sp>
    </p:spTree>
    <p:extLst>
      <p:ext uri="{BB962C8B-B14F-4D97-AF65-F5344CB8AC3E}">
        <p14:creationId xmlns:p14="http://schemas.microsoft.com/office/powerpoint/2010/main" val="2743123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07A055-47DC-4EBB-9DE1-133000253B5A}"/>
              </a:ext>
            </a:extLst>
          </p:cNvPr>
          <p:cNvSpPr>
            <a:spLocks noGrp="1"/>
          </p:cNvSpPr>
          <p:nvPr>
            <p:ph sz="quarter" idx="10"/>
          </p:nvPr>
        </p:nvSpPr>
        <p:spPr/>
        <p:txBody>
          <a:bodyPr/>
          <a:lstStyle/>
          <a:p>
            <a:endParaRPr lang="en-US" dirty="0"/>
          </a:p>
        </p:txBody>
      </p:sp>
      <p:sp>
        <p:nvSpPr>
          <p:cNvPr id="3" name="Title 2">
            <a:extLst>
              <a:ext uri="{FF2B5EF4-FFF2-40B4-BE49-F238E27FC236}">
                <a16:creationId xmlns:a16="http://schemas.microsoft.com/office/drawing/2014/main" id="{D26D898D-DAF0-47D5-9851-03A296125DFA}"/>
              </a:ext>
            </a:extLst>
          </p:cNvPr>
          <p:cNvSpPr>
            <a:spLocks noGrp="1"/>
          </p:cNvSpPr>
          <p:nvPr>
            <p:ph type="title"/>
          </p:nvPr>
        </p:nvSpPr>
        <p:spPr/>
        <p:txBody>
          <a:bodyPr/>
          <a:lstStyle/>
          <a:p>
            <a:r>
              <a:rPr lang="en-US" dirty="0">
                <a:solidFill>
                  <a:schemeClr val="bg2"/>
                </a:solidFill>
              </a:rPr>
              <a:t>All Your Clouds In One Place – PERFECT Visibility!</a:t>
            </a:r>
          </a:p>
        </p:txBody>
      </p:sp>
      <p:pic>
        <p:nvPicPr>
          <p:cNvPr id="3078" name="Picture 6" descr="Screenshot large">
            <a:extLst>
              <a:ext uri="{FF2B5EF4-FFF2-40B4-BE49-F238E27FC236}">
                <a16:creationId xmlns:a16="http://schemas.microsoft.com/office/drawing/2014/main" id="{97E89529-96E1-4D1A-B376-D8079345B4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42224"/>
            <a:ext cx="8610600" cy="483785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Screenshot large">
            <a:extLst>
              <a:ext uri="{FF2B5EF4-FFF2-40B4-BE49-F238E27FC236}">
                <a16:creationId xmlns:a16="http://schemas.microsoft.com/office/drawing/2014/main" id="{7727C6BE-F3FD-4541-871C-F5BE7FC0C0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1023122"/>
            <a:ext cx="5511800" cy="5027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882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7E27F7E-811F-43EA-8E70-F8766174AF45}"/>
              </a:ext>
            </a:extLst>
          </p:cNvPr>
          <p:cNvGraphicFramePr>
            <a:graphicFrameLocks noGrp="1"/>
          </p:cNvGraphicFramePr>
          <p:nvPr>
            <p:ph sz="quarter" idx="10"/>
            <p:extLst>
              <p:ext uri="{D42A27DB-BD31-4B8C-83A1-F6EECF244321}">
                <p14:modId xmlns:p14="http://schemas.microsoft.com/office/powerpoint/2010/main" val="3203036628"/>
              </p:ext>
            </p:extLst>
          </p:nvPr>
        </p:nvGraphicFramePr>
        <p:xfrm>
          <a:off x="380454" y="1238087"/>
          <a:ext cx="2819400" cy="4857913"/>
        </p:xfrm>
        <a:graphic>
          <a:graphicData uri="http://schemas.openxmlformats.org/drawingml/2006/table">
            <a:tbl>
              <a:tblPr/>
              <a:tblGrid>
                <a:gridCol w="822325">
                  <a:extLst>
                    <a:ext uri="{9D8B030D-6E8A-4147-A177-3AD203B41FA5}">
                      <a16:colId xmlns:a16="http://schemas.microsoft.com/office/drawing/2014/main" val="3668689212"/>
                    </a:ext>
                  </a:extLst>
                </a:gridCol>
                <a:gridCol w="1997075">
                  <a:extLst>
                    <a:ext uri="{9D8B030D-6E8A-4147-A177-3AD203B41FA5}">
                      <a16:colId xmlns:a16="http://schemas.microsoft.com/office/drawing/2014/main" val="2853432609"/>
                    </a:ext>
                  </a:extLst>
                </a:gridCol>
              </a:tblGrid>
              <a:tr h="373420">
                <a:tc>
                  <a:txBody>
                    <a:bodyPr/>
                    <a:lstStyle/>
                    <a:p>
                      <a:pPr algn="l" fontAlgn="ctr"/>
                      <a:r>
                        <a:rPr lang="en-US" sz="1100">
                          <a:solidFill>
                            <a:srgbClr val="121212"/>
                          </a:solidFill>
                          <a:effectLst/>
                          <a:latin typeface="inherit"/>
                        </a:rPr>
                        <a:t>Log source type</a:t>
                      </a:r>
                    </a:p>
                  </a:txBody>
                  <a:tcPr marL="41478" marR="41478" marT="20739" marB="20739"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ctr"/>
                      <a:r>
                        <a:rPr lang="en-US" sz="1100" dirty="0">
                          <a:solidFill>
                            <a:srgbClr val="121212"/>
                          </a:solidFill>
                          <a:effectLst/>
                          <a:latin typeface="inherit"/>
                        </a:rPr>
                        <a:t>Supported Function</a:t>
                      </a:r>
                    </a:p>
                  </a:txBody>
                  <a:tcPr marL="41478" marR="41478" marT="20739" marB="20739"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3698160586"/>
                  </a:ext>
                </a:extLst>
              </a:tr>
              <a:tr h="1203274">
                <a:tc>
                  <a:txBody>
                    <a:bodyPr/>
                    <a:lstStyle/>
                    <a:p>
                      <a:pPr algn="l" fontAlgn="base"/>
                      <a:endParaRPr lang="en-US" sz="1100" b="0" u="none" strike="noStrike" dirty="0">
                        <a:solidFill>
                          <a:srgbClr val="4178BE"/>
                        </a:solidFill>
                        <a:effectLst/>
                        <a:latin typeface="inherit"/>
                        <a:hlinkClick r:id="rId2"/>
                      </a:endParaRPr>
                    </a:p>
                    <a:p>
                      <a:pPr algn="l" fontAlgn="base"/>
                      <a:r>
                        <a:rPr lang="en-US" sz="1100" dirty="0">
                          <a:solidFill>
                            <a:srgbClr val="121212"/>
                          </a:solidFill>
                          <a:effectLst/>
                          <a:latin typeface="inherit"/>
                        </a:rPr>
                        <a:t> </a:t>
                      </a:r>
                      <a:r>
                        <a:rPr lang="en-US" sz="1100" b="0" u="none" strike="noStrike" dirty="0">
                          <a:solidFill>
                            <a:srgbClr val="4178BE"/>
                          </a:solidFill>
                          <a:effectLst/>
                          <a:latin typeface="inherit"/>
                          <a:hlinkClick r:id="rId2"/>
                        </a:rPr>
                        <a:t>CloudTrail</a:t>
                      </a:r>
                      <a:endParaRPr lang="en-US" sz="1100" dirty="0">
                        <a:solidFill>
                          <a:srgbClr val="121212"/>
                        </a:solidFill>
                        <a:effectLst/>
                        <a:latin typeface="inherit"/>
                      </a:endParaRPr>
                    </a:p>
                  </a:txBody>
                  <a:tcPr marL="41478" marR="41478" marT="20739" marB="20739"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100" b="0" dirty="0">
                          <a:solidFill>
                            <a:srgbClr val="121212"/>
                          </a:solidFill>
                          <a:effectLst/>
                          <a:latin typeface="inherit"/>
                        </a:rPr>
                        <a:t>Amazon AWS S3 REST API Protocol</a:t>
                      </a:r>
                    </a:p>
                    <a:p>
                      <a:pPr algn="l" fontAlgn="base"/>
                      <a:r>
                        <a:rPr lang="en-US" sz="1100" b="0" dirty="0">
                          <a:solidFill>
                            <a:srgbClr val="121212"/>
                          </a:solidFill>
                          <a:effectLst/>
                          <a:latin typeface="inherit"/>
                        </a:rPr>
                        <a:t>Amazon AWS CloudTrail</a:t>
                      </a:r>
                    </a:p>
                  </a:txBody>
                  <a:tcPr marL="41478" marR="41478" marT="20739" marB="20739"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1676475875"/>
                  </a:ext>
                </a:extLst>
              </a:tr>
              <a:tr h="1203274">
                <a:tc>
                  <a:txBody>
                    <a:bodyPr/>
                    <a:lstStyle/>
                    <a:p>
                      <a:pPr algn="l" fontAlgn="base"/>
                      <a:endParaRPr lang="en-US" sz="1100" b="0" u="none" strike="noStrike" dirty="0">
                        <a:solidFill>
                          <a:srgbClr val="4178BE"/>
                        </a:solidFill>
                        <a:effectLst/>
                        <a:latin typeface="inherit"/>
                        <a:hlinkClick r:id="rId2"/>
                      </a:endParaRPr>
                    </a:p>
                    <a:p>
                      <a:pPr algn="l" fontAlgn="base"/>
                      <a:r>
                        <a:rPr lang="en-US" sz="1100" dirty="0">
                          <a:solidFill>
                            <a:srgbClr val="121212"/>
                          </a:solidFill>
                          <a:effectLst/>
                          <a:latin typeface="inherit"/>
                        </a:rPr>
                        <a:t> </a:t>
                      </a:r>
                      <a:r>
                        <a:rPr lang="en-US" sz="1100" b="0" u="none" strike="noStrike" dirty="0" err="1">
                          <a:solidFill>
                            <a:srgbClr val="4178BE"/>
                          </a:solidFill>
                          <a:effectLst/>
                          <a:latin typeface="inherit"/>
                          <a:hlinkClick r:id="rId2"/>
                        </a:rPr>
                        <a:t>GuardDuty</a:t>
                      </a:r>
                      <a:endParaRPr lang="en-US" sz="1100" dirty="0">
                        <a:solidFill>
                          <a:srgbClr val="121212"/>
                        </a:solidFill>
                        <a:effectLst/>
                        <a:latin typeface="inherit"/>
                      </a:endParaRPr>
                    </a:p>
                  </a:txBody>
                  <a:tcPr marL="41478" marR="41478" marT="20739" marB="20739"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100" b="0" dirty="0">
                          <a:solidFill>
                            <a:srgbClr val="121212"/>
                          </a:solidFill>
                          <a:effectLst/>
                          <a:latin typeface="inherit"/>
                        </a:rPr>
                        <a:t>Amazon Web Services Protocol</a:t>
                      </a:r>
                    </a:p>
                    <a:p>
                      <a:pPr algn="l" fontAlgn="base"/>
                      <a:r>
                        <a:rPr lang="en-US" sz="1100" b="0" dirty="0">
                          <a:solidFill>
                            <a:srgbClr val="121212"/>
                          </a:solidFill>
                          <a:effectLst/>
                          <a:latin typeface="inherit"/>
                        </a:rPr>
                        <a:t>Amazon </a:t>
                      </a:r>
                      <a:r>
                        <a:rPr lang="en-US" sz="1100" b="0" dirty="0" err="1">
                          <a:solidFill>
                            <a:srgbClr val="121212"/>
                          </a:solidFill>
                          <a:effectLst/>
                          <a:latin typeface="inherit"/>
                        </a:rPr>
                        <a:t>GuardDuty</a:t>
                      </a:r>
                      <a:endParaRPr lang="en-US" sz="1100" b="0" dirty="0">
                        <a:solidFill>
                          <a:srgbClr val="121212"/>
                        </a:solidFill>
                        <a:effectLst/>
                        <a:latin typeface="inherit"/>
                      </a:endParaRPr>
                    </a:p>
                  </a:txBody>
                  <a:tcPr marL="41478" marR="41478" marT="20739" marB="20739"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2769514414"/>
                  </a:ext>
                </a:extLst>
              </a:tr>
              <a:tr h="705362">
                <a:tc>
                  <a:txBody>
                    <a:bodyPr/>
                    <a:lstStyle/>
                    <a:p>
                      <a:pPr algn="l" fontAlgn="base"/>
                      <a:endParaRPr lang="en-US" sz="1100" b="0" u="none" strike="noStrike">
                        <a:solidFill>
                          <a:srgbClr val="4178BE"/>
                        </a:solidFill>
                        <a:effectLst/>
                        <a:latin typeface="inherit"/>
                        <a:hlinkClick r:id="rId2"/>
                      </a:endParaRPr>
                    </a:p>
                    <a:p>
                      <a:pPr algn="l" fontAlgn="base"/>
                      <a:r>
                        <a:rPr lang="en-US" sz="1100">
                          <a:solidFill>
                            <a:srgbClr val="121212"/>
                          </a:solidFill>
                          <a:effectLst/>
                          <a:latin typeface="inherit"/>
                        </a:rPr>
                        <a:t> </a:t>
                      </a:r>
                      <a:r>
                        <a:rPr lang="en-US" sz="1100" b="0" u="none" strike="noStrike">
                          <a:solidFill>
                            <a:srgbClr val="4178BE"/>
                          </a:solidFill>
                          <a:effectLst/>
                          <a:latin typeface="inherit"/>
                          <a:hlinkClick r:id="rId2"/>
                        </a:rPr>
                        <a:t>VPC Flow Logs</a:t>
                      </a:r>
                      <a:endParaRPr lang="en-US" sz="1100">
                        <a:solidFill>
                          <a:srgbClr val="121212"/>
                        </a:solidFill>
                        <a:effectLst/>
                        <a:latin typeface="inherit"/>
                      </a:endParaRPr>
                    </a:p>
                  </a:txBody>
                  <a:tcPr marL="41478" marR="41478" marT="20739" marB="20739"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100" b="0">
                          <a:solidFill>
                            <a:srgbClr val="121212"/>
                          </a:solidFill>
                          <a:effectLst/>
                          <a:latin typeface="inherit"/>
                        </a:rPr>
                        <a:t>Amazon AWS S3 REST API Protocol</a:t>
                      </a:r>
                    </a:p>
                  </a:txBody>
                  <a:tcPr marL="41478" marR="41478" marT="20739" marB="20739"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1174366544"/>
                  </a:ext>
                </a:extLst>
              </a:tr>
              <a:tr h="1369245">
                <a:tc>
                  <a:txBody>
                    <a:bodyPr/>
                    <a:lstStyle/>
                    <a:p>
                      <a:pPr algn="l" fontAlgn="base"/>
                      <a:endParaRPr lang="en-US" sz="1100" b="0" u="none" strike="noStrike">
                        <a:solidFill>
                          <a:srgbClr val="4178BE"/>
                        </a:solidFill>
                        <a:effectLst/>
                        <a:latin typeface="inherit"/>
                        <a:hlinkClick r:id="rId2"/>
                      </a:endParaRPr>
                    </a:p>
                    <a:p>
                      <a:pPr algn="l" fontAlgn="base"/>
                      <a:r>
                        <a:rPr lang="en-US" sz="1100">
                          <a:solidFill>
                            <a:srgbClr val="121212"/>
                          </a:solidFill>
                          <a:effectLst/>
                          <a:latin typeface="inherit"/>
                        </a:rPr>
                        <a:t> </a:t>
                      </a:r>
                      <a:r>
                        <a:rPr lang="en-US" sz="1100" b="0" u="none" strike="noStrike">
                          <a:solidFill>
                            <a:srgbClr val="4178BE"/>
                          </a:solidFill>
                          <a:effectLst/>
                          <a:latin typeface="inherit"/>
                          <a:hlinkClick r:id="rId2"/>
                        </a:rPr>
                        <a:t>Security Hub</a:t>
                      </a:r>
                      <a:endParaRPr lang="en-US" sz="1100">
                        <a:solidFill>
                          <a:srgbClr val="121212"/>
                        </a:solidFill>
                        <a:effectLst/>
                        <a:latin typeface="inherit"/>
                      </a:endParaRPr>
                    </a:p>
                  </a:txBody>
                  <a:tcPr marL="41478" marR="41478" marT="20739" marB="20739"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100" b="0" dirty="0">
                          <a:solidFill>
                            <a:srgbClr val="121212"/>
                          </a:solidFill>
                          <a:effectLst/>
                          <a:latin typeface="inherit"/>
                        </a:rPr>
                        <a:t>Amazon Web Services Protocol</a:t>
                      </a:r>
                    </a:p>
                    <a:p>
                      <a:pPr algn="l" fontAlgn="base"/>
                      <a:r>
                        <a:rPr lang="en-US" sz="1100" b="0" dirty="0">
                          <a:solidFill>
                            <a:srgbClr val="121212"/>
                          </a:solidFill>
                          <a:effectLst/>
                          <a:latin typeface="inherit"/>
                        </a:rPr>
                        <a:t>Amazon AWS Security Hub</a:t>
                      </a:r>
                    </a:p>
                  </a:txBody>
                  <a:tcPr marL="41478" marR="41478" marT="20739" marB="20739"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2509678222"/>
                  </a:ext>
                </a:extLst>
              </a:tr>
            </a:tbl>
          </a:graphicData>
        </a:graphic>
      </p:graphicFrame>
      <p:sp>
        <p:nvSpPr>
          <p:cNvPr id="3" name="Title 2">
            <a:extLst>
              <a:ext uri="{FF2B5EF4-FFF2-40B4-BE49-F238E27FC236}">
                <a16:creationId xmlns:a16="http://schemas.microsoft.com/office/drawing/2014/main" id="{CB70E1D1-2F1C-4CC6-9D0B-1E43115273FF}"/>
              </a:ext>
            </a:extLst>
          </p:cNvPr>
          <p:cNvSpPr>
            <a:spLocks noGrp="1"/>
          </p:cNvSpPr>
          <p:nvPr>
            <p:ph type="title"/>
          </p:nvPr>
        </p:nvSpPr>
        <p:spPr/>
        <p:txBody>
          <a:bodyPr/>
          <a:lstStyle/>
          <a:p>
            <a:r>
              <a:rPr lang="en-US" dirty="0">
                <a:solidFill>
                  <a:schemeClr val="bg2"/>
                </a:solidFill>
              </a:rPr>
              <a:t>Cloud Integrations Supported by QRadar</a:t>
            </a:r>
          </a:p>
        </p:txBody>
      </p:sp>
      <p:graphicFrame>
        <p:nvGraphicFramePr>
          <p:cNvPr id="5" name="Table 4">
            <a:extLst>
              <a:ext uri="{FF2B5EF4-FFF2-40B4-BE49-F238E27FC236}">
                <a16:creationId xmlns:a16="http://schemas.microsoft.com/office/drawing/2014/main" id="{3A3449DF-099E-45B3-939C-97C4E58CED58}"/>
              </a:ext>
            </a:extLst>
          </p:cNvPr>
          <p:cNvGraphicFramePr>
            <a:graphicFrameLocks noGrp="1"/>
          </p:cNvGraphicFramePr>
          <p:nvPr>
            <p:extLst>
              <p:ext uri="{D42A27DB-BD31-4B8C-83A1-F6EECF244321}">
                <p14:modId xmlns:p14="http://schemas.microsoft.com/office/powerpoint/2010/main" val="2530398144"/>
              </p:ext>
            </p:extLst>
          </p:nvPr>
        </p:nvGraphicFramePr>
        <p:xfrm>
          <a:off x="3276054" y="1234725"/>
          <a:ext cx="2718684" cy="4351339"/>
        </p:xfrm>
        <a:graphic>
          <a:graphicData uri="http://schemas.openxmlformats.org/drawingml/2006/table">
            <a:tbl>
              <a:tblPr/>
              <a:tblGrid>
                <a:gridCol w="1359342">
                  <a:extLst>
                    <a:ext uri="{9D8B030D-6E8A-4147-A177-3AD203B41FA5}">
                      <a16:colId xmlns:a16="http://schemas.microsoft.com/office/drawing/2014/main" val="2952456293"/>
                    </a:ext>
                  </a:extLst>
                </a:gridCol>
                <a:gridCol w="1359342">
                  <a:extLst>
                    <a:ext uri="{9D8B030D-6E8A-4147-A177-3AD203B41FA5}">
                      <a16:colId xmlns:a16="http://schemas.microsoft.com/office/drawing/2014/main" val="2819814429"/>
                    </a:ext>
                  </a:extLst>
                </a:gridCol>
              </a:tblGrid>
              <a:tr h="236473">
                <a:tc>
                  <a:txBody>
                    <a:bodyPr/>
                    <a:lstStyle/>
                    <a:p>
                      <a:pPr algn="l" fontAlgn="ctr"/>
                      <a:r>
                        <a:rPr lang="en-US" sz="1200">
                          <a:solidFill>
                            <a:srgbClr val="121212"/>
                          </a:solidFill>
                          <a:effectLst/>
                          <a:latin typeface="inherit"/>
                        </a:rPr>
                        <a:t>Log source type</a:t>
                      </a:r>
                    </a:p>
                  </a:txBody>
                  <a:tcPr marL="47281" marR="47281" marT="23641" marB="23641"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tc>
                  <a:txBody>
                    <a:bodyPr/>
                    <a:lstStyle/>
                    <a:p>
                      <a:pPr algn="l" fontAlgn="ctr"/>
                      <a:r>
                        <a:rPr lang="en-US" sz="1200" dirty="0">
                          <a:solidFill>
                            <a:srgbClr val="121212"/>
                          </a:solidFill>
                          <a:effectLst/>
                          <a:latin typeface="inherit"/>
                        </a:rPr>
                        <a:t>Supported Function</a:t>
                      </a:r>
                    </a:p>
                  </a:txBody>
                  <a:tcPr marL="47281" marR="47281" marT="23641" marB="23641"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extLst>
                  <a:ext uri="{0D108BD9-81ED-4DB2-BD59-A6C34878D82A}">
                    <a16:rowId xmlns:a16="http://schemas.microsoft.com/office/drawing/2014/main" val="1852421624"/>
                  </a:ext>
                </a:extLst>
              </a:tr>
              <a:tr h="1371622">
                <a:tc>
                  <a:txBody>
                    <a:bodyPr/>
                    <a:lstStyle/>
                    <a:p>
                      <a:pPr algn="l" fontAlgn="base"/>
                      <a:endParaRPr lang="en-US" sz="1200" b="0" u="none" strike="noStrike" dirty="0">
                        <a:solidFill>
                          <a:srgbClr val="4178BE"/>
                        </a:solidFill>
                        <a:effectLst/>
                        <a:latin typeface="inherit"/>
                        <a:hlinkClick r:id="rId2"/>
                      </a:endParaRPr>
                    </a:p>
                    <a:p>
                      <a:pPr algn="l" fontAlgn="base"/>
                      <a:r>
                        <a:rPr lang="en-US" sz="1200" dirty="0">
                          <a:solidFill>
                            <a:srgbClr val="121212"/>
                          </a:solidFill>
                          <a:effectLst/>
                          <a:latin typeface="inherit"/>
                        </a:rPr>
                        <a:t> </a:t>
                      </a:r>
                      <a:r>
                        <a:rPr lang="en-US" sz="1200" b="0" u="none" strike="noStrike" dirty="0">
                          <a:solidFill>
                            <a:srgbClr val="4178BE"/>
                          </a:solidFill>
                          <a:effectLst/>
                          <a:latin typeface="inherit"/>
                          <a:hlinkClick r:id="rId2"/>
                        </a:rPr>
                        <a:t>Microsoft Azure Platform</a:t>
                      </a:r>
                      <a:endParaRPr lang="en-US" sz="1200" dirty="0">
                        <a:solidFill>
                          <a:srgbClr val="121212"/>
                        </a:solidFill>
                        <a:effectLst/>
                        <a:latin typeface="inherit"/>
                      </a:endParaRPr>
                    </a:p>
                  </a:txBody>
                  <a:tcPr marL="47281" marR="47281" marT="23641" marB="23641"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tc>
                  <a:txBody>
                    <a:bodyPr/>
                    <a:lstStyle/>
                    <a:p>
                      <a:pPr algn="l" fontAlgn="base"/>
                      <a:r>
                        <a:rPr lang="en-US" sz="1200" b="0" dirty="0">
                          <a:solidFill>
                            <a:srgbClr val="121212"/>
                          </a:solidFill>
                          <a:effectLst/>
                          <a:latin typeface="inherit"/>
                        </a:rPr>
                        <a:t>Microsoft Azure Event Hubs Protocol</a:t>
                      </a:r>
                    </a:p>
                    <a:p>
                      <a:pPr algn="l" fontAlgn="base"/>
                      <a:r>
                        <a:rPr lang="en-US" sz="1200" b="0" dirty="0">
                          <a:solidFill>
                            <a:srgbClr val="121212"/>
                          </a:solidFill>
                          <a:effectLst/>
                          <a:latin typeface="inherit"/>
                        </a:rPr>
                        <a:t>Microsoft Azure Platform</a:t>
                      </a:r>
                    </a:p>
                  </a:txBody>
                  <a:tcPr marL="47281" marR="47281" marT="23641" marB="23641"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extLst>
                  <a:ext uri="{0D108BD9-81ED-4DB2-BD59-A6C34878D82A}">
                    <a16:rowId xmlns:a16="http://schemas.microsoft.com/office/drawing/2014/main" val="2466383122"/>
                  </a:ext>
                </a:extLst>
              </a:tr>
              <a:tr h="1371622">
                <a:tc>
                  <a:txBody>
                    <a:bodyPr/>
                    <a:lstStyle/>
                    <a:p>
                      <a:pPr algn="l" fontAlgn="base"/>
                      <a:endParaRPr lang="en-US" sz="1200" b="0" u="none" strike="noStrike" dirty="0">
                        <a:solidFill>
                          <a:srgbClr val="4178BE"/>
                        </a:solidFill>
                        <a:effectLst/>
                        <a:latin typeface="inherit"/>
                        <a:hlinkClick r:id="rId2"/>
                      </a:endParaRPr>
                    </a:p>
                    <a:p>
                      <a:pPr algn="l" fontAlgn="base"/>
                      <a:r>
                        <a:rPr lang="en-US" sz="1200" dirty="0">
                          <a:solidFill>
                            <a:srgbClr val="121212"/>
                          </a:solidFill>
                          <a:effectLst/>
                          <a:latin typeface="inherit"/>
                        </a:rPr>
                        <a:t> </a:t>
                      </a:r>
                      <a:r>
                        <a:rPr lang="en-US" sz="1200" b="0" u="none" strike="noStrike" dirty="0">
                          <a:solidFill>
                            <a:srgbClr val="4178BE"/>
                          </a:solidFill>
                          <a:effectLst/>
                          <a:latin typeface="inherit"/>
                          <a:hlinkClick r:id="rId2"/>
                        </a:rPr>
                        <a:t>Microsoft Azure Active Directory</a:t>
                      </a:r>
                      <a:endParaRPr lang="en-US" sz="1200" dirty="0">
                        <a:solidFill>
                          <a:srgbClr val="121212"/>
                        </a:solidFill>
                        <a:effectLst/>
                        <a:latin typeface="inherit"/>
                      </a:endParaRPr>
                    </a:p>
                  </a:txBody>
                  <a:tcPr marL="47281" marR="47281" marT="23641" marB="23641"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200" b="0" dirty="0">
                          <a:solidFill>
                            <a:srgbClr val="121212"/>
                          </a:solidFill>
                          <a:effectLst/>
                          <a:latin typeface="inherit"/>
                        </a:rPr>
                        <a:t>Microsoft Azure Event Hubs Protocol</a:t>
                      </a:r>
                    </a:p>
                    <a:p>
                      <a:pPr algn="l" fontAlgn="base"/>
                      <a:r>
                        <a:rPr lang="en-US" sz="1200" b="0" dirty="0">
                          <a:solidFill>
                            <a:srgbClr val="121212"/>
                          </a:solidFill>
                          <a:effectLst/>
                          <a:latin typeface="inherit"/>
                        </a:rPr>
                        <a:t>Microsoft Azure Active Directory</a:t>
                      </a:r>
                    </a:p>
                  </a:txBody>
                  <a:tcPr marL="47281" marR="47281" marT="23641" marB="23641"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295611939"/>
                  </a:ext>
                </a:extLst>
              </a:tr>
              <a:tr h="1371622">
                <a:tc>
                  <a:txBody>
                    <a:bodyPr/>
                    <a:lstStyle/>
                    <a:p>
                      <a:pPr algn="l" fontAlgn="base"/>
                      <a:endParaRPr lang="en-US" sz="1200" b="0" u="none" strike="noStrike">
                        <a:solidFill>
                          <a:srgbClr val="4178BE"/>
                        </a:solidFill>
                        <a:effectLst/>
                        <a:latin typeface="inherit"/>
                        <a:hlinkClick r:id="rId2"/>
                      </a:endParaRPr>
                    </a:p>
                    <a:p>
                      <a:pPr algn="l" fontAlgn="base"/>
                      <a:r>
                        <a:rPr lang="en-US" sz="1200">
                          <a:solidFill>
                            <a:srgbClr val="121212"/>
                          </a:solidFill>
                          <a:effectLst/>
                          <a:latin typeface="inherit"/>
                        </a:rPr>
                        <a:t> </a:t>
                      </a:r>
                      <a:r>
                        <a:rPr lang="en-US" sz="1200" b="0" u="none" strike="noStrike">
                          <a:solidFill>
                            <a:srgbClr val="4178BE"/>
                          </a:solidFill>
                          <a:effectLst/>
                          <a:latin typeface="inherit"/>
                          <a:hlinkClick r:id="rId2"/>
                        </a:rPr>
                        <a:t>Microsoft Azure Security Center</a:t>
                      </a:r>
                      <a:endParaRPr lang="en-US" sz="1200">
                        <a:solidFill>
                          <a:srgbClr val="121212"/>
                        </a:solidFill>
                        <a:effectLst/>
                        <a:latin typeface="inherit"/>
                      </a:endParaRPr>
                    </a:p>
                  </a:txBody>
                  <a:tcPr marL="47281" marR="47281" marT="23641" marB="23641"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a:noFill/>
                    </a:lnB>
                  </a:tcPr>
                </a:tc>
                <a:tc>
                  <a:txBody>
                    <a:bodyPr/>
                    <a:lstStyle/>
                    <a:p>
                      <a:pPr algn="l" fontAlgn="base"/>
                      <a:r>
                        <a:rPr lang="en-US" sz="1200" b="0" dirty="0">
                          <a:solidFill>
                            <a:srgbClr val="121212"/>
                          </a:solidFill>
                          <a:effectLst/>
                          <a:latin typeface="inherit"/>
                        </a:rPr>
                        <a:t>Microsoft Graph Security API Protocol</a:t>
                      </a:r>
                    </a:p>
                    <a:p>
                      <a:pPr algn="l" fontAlgn="base"/>
                      <a:r>
                        <a:rPr lang="en-US" sz="1200" b="0" dirty="0">
                          <a:solidFill>
                            <a:srgbClr val="121212"/>
                          </a:solidFill>
                          <a:effectLst/>
                          <a:latin typeface="inherit"/>
                        </a:rPr>
                        <a:t>Microsoft Azure Security Center</a:t>
                      </a:r>
                    </a:p>
                  </a:txBody>
                  <a:tcPr marL="47281" marR="47281" marT="23641" marB="23641" anchor="ctr">
                    <a:lnL>
                      <a:noFill/>
                    </a:lnL>
                    <a:lnR>
                      <a:noFill/>
                    </a:lnR>
                    <a:lnT w="7620" cap="flat" cmpd="sng" algn="ctr">
                      <a:solidFill>
                        <a:srgbClr val="C7C7C7"/>
                      </a:solidFill>
                      <a:prstDash val="solid"/>
                      <a:round/>
                      <a:headEnd type="none" w="med" len="med"/>
                      <a:tailEnd type="none" w="med" len="med"/>
                    </a:lnT>
                    <a:lnB>
                      <a:noFill/>
                    </a:lnB>
                  </a:tcPr>
                </a:tc>
                <a:extLst>
                  <a:ext uri="{0D108BD9-81ED-4DB2-BD59-A6C34878D82A}">
                    <a16:rowId xmlns:a16="http://schemas.microsoft.com/office/drawing/2014/main" val="2875215445"/>
                  </a:ext>
                </a:extLst>
              </a:tr>
            </a:tbl>
          </a:graphicData>
        </a:graphic>
      </p:graphicFrame>
      <p:graphicFrame>
        <p:nvGraphicFramePr>
          <p:cNvPr id="6" name="Table 5">
            <a:extLst>
              <a:ext uri="{FF2B5EF4-FFF2-40B4-BE49-F238E27FC236}">
                <a16:creationId xmlns:a16="http://schemas.microsoft.com/office/drawing/2014/main" id="{767E9C9B-F7CD-4AC3-A07F-CA16C53DCE80}"/>
              </a:ext>
            </a:extLst>
          </p:cNvPr>
          <p:cNvGraphicFramePr>
            <a:graphicFrameLocks noGrp="1"/>
          </p:cNvGraphicFramePr>
          <p:nvPr>
            <p:extLst>
              <p:ext uri="{D42A27DB-BD31-4B8C-83A1-F6EECF244321}">
                <p14:modId xmlns:p14="http://schemas.microsoft.com/office/powerpoint/2010/main" val="269001380"/>
              </p:ext>
            </p:extLst>
          </p:nvPr>
        </p:nvGraphicFramePr>
        <p:xfrm>
          <a:off x="6095454" y="1234725"/>
          <a:ext cx="2718684" cy="4375809"/>
        </p:xfrm>
        <a:graphic>
          <a:graphicData uri="http://schemas.openxmlformats.org/drawingml/2006/table">
            <a:tbl>
              <a:tblPr/>
              <a:tblGrid>
                <a:gridCol w="929304">
                  <a:extLst>
                    <a:ext uri="{9D8B030D-6E8A-4147-A177-3AD203B41FA5}">
                      <a16:colId xmlns:a16="http://schemas.microsoft.com/office/drawing/2014/main" val="472577569"/>
                    </a:ext>
                  </a:extLst>
                </a:gridCol>
                <a:gridCol w="1789380">
                  <a:extLst>
                    <a:ext uri="{9D8B030D-6E8A-4147-A177-3AD203B41FA5}">
                      <a16:colId xmlns:a16="http://schemas.microsoft.com/office/drawing/2014/main" val="2866479821"/>
                    </a:ext>
                  </a:extLst>
                </a:gridCol>
              </a:tblGrid>
              <a:tr h="426581">
                <a:tc>
                  <a:txBody>
                    <a:bodyPr/>
                    <a:lstStyle/>
                    <a:p>
                      <a:pPr algn="l" fontAlgn="ctr"/>
                      <a:r>
                        <a:rPr lang="en-US" sz="1200" dirty="0">
                          <a:solidFill>
                            <a:srgbClr val="121212"/>
                          </a:solidFill>
                          <a:effectLst/>
                          <a:latin typeface="inherit"/>
                        </a:rPr>
                        <a:t>Log source type</a:t>
                      </a:r>
                    </a:p>
                  </a:txBody>
                  <a:tcPr marL="85292" marR="85292" marT="42646" marB="42646"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tc>
                  <a:txBody>
                    <a:bodyPr/>
                    <a:lstStyle/>
                    <a:p>
                      <a:pPr algn="l" fontAlgn="ctr"/>
                      <a:r>
                        <a:rPr lang="en-US" sz="1200" dirty="0">
                          <a:solidFill>
                            <a:srgbClr val="121212"/>
                          </a:solidFill>
                          <a:effectLst/>
                          <a:latin typeface="inherit"/>
                        </a:rPr>
                        <a:t>Supported Function</a:t>
                      </a:r>
                    </a:p>
                  </a:txBody>
                  <a:tcPr marL="85292" marR="85292" marT="42646" marB="42646"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extLst>
                  <a:ext uri="{0D108BD9-81ED-4DB2-BD59-A6C34878D82A}">
                    <a16:rowId xmlns:a16="http://schemas.microsoft.com/office/drawing/2014/main" val="4194119468"/>
                  </a:ext>
                </a:extLst>
              </a:tr>
              <a:tr h="1450446">
                <a:tc>
                  <a:txBody>
                    <a:bodyPr/>
                    <a:lstStyle/>
                    <a:p>
                      <a:pPr algn="l" fontAlgn="base"/>
                      <a:endParaRPr lang="en-US" sz="1200" b="0" u="none" strike="noStrike" dirty="0">
                        <a:solidFill>
                          <a:srgbClr val="4178BE"/>
                        </a:solidFill>
                        <a:effectLst/>
                        <a:latin typeface="inherit"/>
                        <a:hlinkClick r:id="rId2"/>
                      </a:endParaRPr>
                    </a:p>
                    <a:p>
                      <a:pPr algn="l" fontAlgn="base"/>
                      <a:r>
                        <a:rPr lang="en-US" sz="1200" dirty="0">
                          <a:solidFill>
                            <a:srgbClr val="121212"/>
                          </a:solidFill>
                          <a:effectLst/>
                          <a:latin typeface="inherit"/>
                        </a:rPr>
                        <a:t> </a:t>
                      </a:r>
                      <a:r>
                        <a:rPr lang="en-US" sz="1200" b="0" u="none" strike="noStrike" dirty="0">
                          <a:solidFill>
                            <a:srgbClr val="4178BE"/>
                          </a:solidFill>
                          <a:effectLst/>
                          <a:latin typeface="inherit"/>
                          <a:hlinkClick r:id="rId2"/>
                        </a:rPr>
                        <a:t>IBM Bluemix Platform</a:t>
                      </a:r>
                      <a:endParaRPr lang="en-US" sz="1200" dirty="0">
                        <a:solidFill>
                          <a:srgbClr val="121212"/>
                        </a:solidFill>
                        <a:effectLst/>
                        <a:latin typeface="inherit"/>
                      </a:endParaRPr>
                    </a:p>
                  </a:txBody>
                  <a:tcPr marL="85292" marR="85292" marT="42646" marB="42646"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tc>
                  <a:txBody>
                    <a:bodyPr/>
                    <a:lstStyle/>
                    <a:p>
                      <a:pPr algn="l" fontAlgn="base"/>
                      <a:r>
                        <a:rPr lang="en-US" sz="1200" b="0" dirty="0">
                          <a:solidFill>
                            <a:srgbClr val="121212"/>
                          </a:solidFill>
                          <a:effectLst/>
                          <a:latin typeface="inherit"/>
                        </a:rPr>
                        <a:t>IBM Bluemix Platform</a:t>
                      </a:r>
                    </a:p>
                  </a:txBody>
                  <a:tcPr marL="85292" marR="85292" marT="42646" marB="42646"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tcPr>
                </a:tc>
                <a:extLst>
                  <a:ext uri="{0D108BD9-81ED-4DB2-BD59-A6C34878D82A}">
                    <a16:rowId xmlns:a16="http://schemas.microsoft.com/office/drawing/2014/main" val="515818948"/>
                  </a:ext>
                </a:extLst>
              </a:tr>
              <a:tr h="2474311">
                <a:tc>
                  <a:txBody>
                    <a:bodyPr/>
                    <a:lstStyle/>
                    <a:p>
                      <a:pPr algn="l" fontAlgn="base"/>
                      <a:endParaRPr lang="en-US" sz="1200" b="0" u="none" strike="noStrike">
                        <a:solidFill>
                          <a:srgbClr val="4178BE"/>
                        </a:solidFill>
                        <a:effectLst/>
                        <a:latin typeface="inherit"/>
                        <a:hlinkClick r:id="rId2"/>
                      </a:endParaRPr>
                    </a:p>
                    <a:p>
                      <a:pPr algn="l" fontAlgn="base"/>
                      <a:r>
                        <a:rPr lang="en-US" sz="1200">
                          <a:solidFill>
                            <a:srgbClr val="121212"/>
                          </a:solidFill>
                          <a:effectLst/>
                          <a:latin typeface="inherit"/>
                        </a:rPr>
                        <a:t> </a:t>
                      </a:r>
                      <a:r>
                        <a:rPr lang="en-US" sz="1200" b="0" u="none" strike="noStrike">
                          <a:solidFill>
                            <a:srgbClr val="4178BE"/>
                          </a:solidFill>
                          <a:effectLst/>
                          <a:latin typeface="inherit"/>
                          <a:hlinkClick r:id="rId2"/>
                        </a:rPr>
                        <a:t>IBM Cloud Identity</a:t>
                      </a:r>
                      <a:endParaRPr lang="en-US" sz="1200">
                        <a:solidFill>
                          <a:srgbClr val="121212"/>
                        </a:solidFill>
                        <a:effectLst/>
                        <a:latin typeface="inherit"/>
                      </a:endParaRPr>
                    </a:p>
                  </a:txBody>
                  <a:tcPr marL="85292" marR="85292" marT="42646" marB="42646"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a:noFill/>
                    </a:lnB>
                    <a:solidFill>
                      <a:srgbClr val="FFFFFF"/>
                    </a:solidFill>
                  </a:tcPr>
                </a:tc>
                <a:tc>
                  <a:txBody>
                    <a:bodyPr/>
                    <a:lstStyle/>
                    <a:p>
                      <a:pPr algn="l" fontAlgn="base"/>
                      <a:r>
                        <a:rPr lang="en-US" sz="1200" b="0" dirty="0">
                          <a:solidFill>
                            <a:srgbClr val="121212"/>
                          </a:solidFill>
                          <a:effectLst/>
                          <a:latin typeface="inherit"/>
                        </a:rPr>
                        <a:t>IBM Cloud Identity Event Service Protocol</a:t>
                      </a:r>
                    </a:p>
                    <a:p>
                      <a:pPr algn="l" fontAlgn="base"/>
                      <a:r>
                        <a:rPr lang="en-US" sz="1200" b="0" dirty="0">
                          <a:solidFill>
                            <a:srgbClr val="121212"/>
                          </a:solidFill>
                          <a:effectLst/>
                          <a:latin typeface="inherit"/>
                        </a:rPr>
                        <a:t>IBM Cloud Identity</a:t>
                      </a:r>
                    </a:p>
                  </a:txBody>
                  <a:tcPr marL="85292" marR="85292" marT="42646" marB="42646" anchor="ctr">
                    <a:lnL>
                      <a:noFill/>
                    </a:lnL>
                    <a:lnR>
                      <a:noFill/>
                    </a:lnR>
                    <a:lnT w="7620" cap="flat" cmpd="sng" algn="ctr">
                      <a:solidFill>
                        <a:srgbClr val="C7C7C7"/>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264810497"/>
                  </a:ext>
                </a:extLst>
              </a:tr>
            </a:tbl>
          </a:graphicData>
        </a:graphic>
      </p:graphicFrame>
      <p:graphicFrame>
        <p:nvGraphicFramePr>
          <p:cNvPr id="7" name="Table 6">
            <a:extLst>
              <a:ext uri="{FF2B5EF4-FFF2-40B4-BE49-F238E27FC236}">
                <a16:creationId xmlns:a16="http://schemas.microsoft.com/office/drawing/2014/main" id="{53388835-F76F-487F-88B2-513D3D3C226B}"/>
              </a:ext>
            </a:extLst>
          </p:cNvPr>
          <p:cNvGraphicFramePr>
            <a:graphicFrameLocks noGrp="1"/>
          </p:cNvGraphicFramePr>
          <p:nvPr>
            <p:extLst>
              <p:ext uri="{D42A27DB-BD31-4B8C-83A1-F6EECF244321}">
                <p14:modId xmlns:p14="http://schemas.microsoft.com/office/powerpoint/2010/main" val="895148251"/>
              </p:ext>
            </p:extLst>
          </p:nvPr>
        </p:nvGraphicFramePr>
        <p:xfrm>
          <a:off x="8918398" y="1234725"/>
          <a:ext cx="2054402" cy="4351338"/>
        </p:xfrm>
        <a:graphic>
          <a:graphicData uri="http://schemas.openxmlformats.org/drawingml/2006/table">
            <a:tbl>
              <a:tblPr/>
              <a:tblGrid>
                <a:gridCol w="1027201">
                  <a:extLst>
                    <a:ext uri="{9D8B030D-6E8A-4147-A177-3AD203B41FA5}">
                      <a16:colId xmlns:a16="http://schemas.microsoft.com/office/drawing/2014/main" val="211478026"/>
                    </a:ext>
                  </a:extLst>
                </a:gridCol>
                <a:gridCol w="1027201">
                  <a:extLst>
                    <a:ext uri="{9D8B030D-6E8A-4147-A177-3AD203B41FA5}">
                      <a16:colId xmlns:a16="http://schemas.microsoft.com/office/drawing/2014/main" val="2389161740"/>
                    </a:ext>
                  </a:extLst>
                </a:gridCol>
              </a:tblGrid>
              <a:tr h="471820">
                <a:tc>
                  <a:txBody>
                    <a:bodyPr/>
                    <a:lstStyle/>
                    <a:p>
                      <a:pPr algn="l" fontAlgn="ctr"/>
                      <a:r>
                        <a:rPr lang="en-US" sz="1200">
                          <a:solidFill>
                            <a:srgbClr val="121212"/>
                          </a:solidFill>
                          <a:effectLst/>
                          <a:latin typeface="inherit"/>
                        </a:rPr>
                        <a:t>Log source type</a:t>
                      </a:r>
                    </a:p>
                  </a:txBody>
                  <a:tcPr marL="52408" marR="52408" marT="26204" marB="26204"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ctr"/>
                      <a:r>
                        <a:rPr lang="en-US" sz="1200" dirty="0">
                          <a:solidFill>
                            <a:srgbClr val="121212"/>
                          </a:solidFill>
                          <a:effectLst/>
                          <a:latin typeface="inherit"/>
                        </a:rPr>
                        <a:t>Supported Function</a:t>
                      </a:r>
                    </a:p>
                  </a:txBody>
                  <a:tcPr marL="52408" marR="52408" marT="26204" marB="26204"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517145322"/>
                  </a:ext>
                </a:extLst>
              </a:tr>
              <a:tr h="1520348">
                <a:tc>
                  <a:txBody>
                    <a:bodyPr/>
                    <a:lstStyle/>
                    <a:p>
                      <a:pPr algn="l" fontAlgn="base"/>
                      <a:endParaRPr lang="en-US" sz="1200" b="0" u="none" strike="noStrike">
                        <a:solidFill>
                          <a:srgbClr val="4178BE"/>
                        </a:solidFill>
                        <a:effectLst/>
                        <a:latin typeface="inherit"/>
                        <a:hlinkClick r:id="rId2"/>
                      </a:endParaRPr>
                    </a:p>
                    <a:p>
                      <a:pPr algn="l" fontAlgn="base"/>
                      <a:r>
                        <a:rPr lang="en-US" sz="1200">
                          <a:solidFill>
                            <a:srgbClr val="121212"/>
                          </a:solidFill>
                          <a:effectLst/>
                          <a:latin typeface="inherit"/>
                        </a:rPr>
                        <a:t> </a:t>
                      </a:r>
                      <a:r>
                        <a:rPr lang="en-US" sz="1200" b="0" u="none" strike="noStrike">
                          <a:solidFill>
                            <a:srgbClr val="4178BE"/>
                          </a:solidFill>
                          <a:effectLst/>
                          <a:latin typeface="inherit"/>
                          <a:hlinkClick r:id="rId2"/>
                        </a:rPr>
                        <a:t>Google Cloud Audit</a:t>
                      </a:r>
                      <a:endParaRPr lang="en-US" sz="1200">
                        <a:solidFill>
                          <a:srgbClr val="121212"/>
                        </a:solidFill>
                        <a:effectLst/>
                        <a:latin typeface="inherit"/>
                      </a:endParaRPr>
                    </a:p>
                  </a:txBody>
                  <a:tcPr marL="52408" marR="52408" marT="26204" marB="26204"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200" b="0">
                          <a:solidFill>
                            <a:srgbClr val="121212"/>
                          </a:solidFill>
                          <a:effectLst/>
                          <a:latin typeface="inherit"/>
                        </a:rPr>
                        <a:t>Google Cloud Pub/Sub Protocol</a:t>
                      </a:r>
                    </a:p>
                    <a:p>
                      <a:pPr algn="l" fontAlgn="base"/>
                      <a:r>
                        <a:rPr lang="en-US" sz="1200" b="0">
                          <a:solidFill>
                            <a:srgbClr val="121212"/>
                          </a:solidFill>
                          <a:effectLst/>
                          <a:latin typeface="inherit"/>
                        </a:rPr>
                        <a:t>Google Cloud Audit Logs DSM</a:t>
                      </a:r>
                    </a:p>
                  </a:txBody>
                  <a:tcPr marL="52408" marR="52408" marT="26204" marB="26204"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1397366696"/>
                  </a:ext>
                </a:extLst>
              </a:tr>
              <a:tr h="2359170">
                <a:tc>
                  <a:txBody>
                    <a:bodyPr/>
                    <a:lstStyle/>
                    <a:p>
                      <a:pPr algn="l" fontAlgn="base"/>
                      <a:endParaRPr lang="en-US" sz="1200" b="0" u="none" strike="noStrike">
                        <a:solidFill>
                          <a:srgbClr val="4178BE"/>
                        </a:solidFill>
                        <a:effectLst/>
                        <a:latin typeface="inherit"/>
                        <a:hlinkClick r:id="rId2"/>
                      </a:endParaRPr>
                    </a:p>
                    <a:p>
                      <a:pPr algn="l" fontAlgn="base"/>
                      <a:r>
                        <a:rPr lang="en-US" sz="1200">
                          <a:solidFill>
                            <a:srgbClr val="121212"/>
                          </a:solidFill>
                          <a:effectLst/>
                          <a:latin typeface="inherit"/>
                        </a:rPr>
                        <a:t> </a:t>
                      </a:r>
                      <a:r>
                        <a:rPr lang="en-US" sz="1200" b="0" u="none" strike="noStrike">
                          <a:solidFill>
                            <a:srgbClr val="4178BE"/>
                          </a:solidFill>
                          <a:effectLst/>
                          <a:latin typeface="inherit"/>
                          <a:hlinkClick r:id="rId2"/>
                        </a:rPr>
                        <a:t>Google G Suite Activity Reports</a:t>
                      </a:r>
                      <a:endParaRPr lang="en-US" sz="1200">
                        <a:solidFill>
                          <a:srgbClr val="121212"/>
                        </a:solidFill>
                        <a:effectLst/>
                        <a:latin typeface="inherit"/>
                      </a:endParaRPr>
                    </a:p>
                  </a:txBody>
                  <a:tcPr marL="52408" marR="52408" marT="26204" marB="26204" anchor="ctr">
                    <a:lnL w="7620" cap="flat" cmpd="sng" algn="ctr">
                      <a:solidFill>
                        <a:srgbClr val="FFFFFF"/>
                      </a:solidFill>
                      <a:prstDash val="solid"/>
                      <a:round/>
                      <a:headEnd type="none" w="med" len="med"/>
                      <a:tailEnd type="none" w="med" len="med"/>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tc>
                  <a:txBody>
                    <a:bodyPr/>
                    <a:lstStyle/>
                    <a:p>
                      <a:pPr algn="l" fontAlgn="base"/>
                      <a:r>
                        <a:rPr lang="en-US" sz="1200" b="0" dirty="0">
                          <a:solidFill>
                            <a:srgbClr val="121212"/>
                          </a:solidFill>
                          <a:effectLst/>
                          <a:latin typeface="inherit"/>
                        </a:rPr>
                        <a:t>Google G Suite Activity Reports REST API Protocol</a:t>
                      </a:r>
                    </a:p>
                    <a:p>
                      <a:pPr algn="l" fontAlgn="base"/>
                      <a:r>
                        <a:rPr lang="en-US" sz="1200" b="0" dirty="0">
                          <a:solidFill>
                            <a:srgbClr val="121212"/>
                          </a:solidFill>
                          <a:effectLst/>
                          <a:latin typeface="inherit"/>
                        </a:rPr>
                        <a:t>Google G Suite Activity Reports DSM</a:t>
                      </a:r>
                    </a:p>
                  </a:txBody>
                  <a:tcPr marL="52408" marR="52408" marT="26204" marB="26204" anchor="ctr">
                    <a:lnL>
                      <a:noFill/>
                    </a:lnL>
                    <a:lnR>
                      <a:noFill/>
                    </a:lnR>
                    <a:lnT w="7620" cap="flat" cmpd="sng" algn="ctr">
                      <a:solidFill>
                        <a:srgbClr val="C7C7C7"/>
                      </a:solidFill>
                      <a:prstDash val="solid"/>
                      <a:round/>
                      <a:headEnd type="none" w="med" len="med"/>
                      <a:tailEnd type="none" w="med" len="med"/>
                    </a:lnT>
                    <a:lnB w="7620" cap="flat" cmpd="sng" algn="ctr">
                      <a:solidFill>
                        <a:srgbClr val="C7C7C7"/>
                      </a:solidFill>
                      <a:prstDash val="solid"/>
                      <a:round/>
                      <a:headEnd type="none" w="med" len="med"/>
                      <a:tailEnd type="none" w="med" len="med"/>
                    </a:lnB>
                    <a:solidFill>
                      <a:srgbClr val="FFFFFF"/>
                    </a:solidFill>
                  </a:tcPr>
                </a:tc>
                <a:extLst>
                  <a:ext uri="{0D108BD9-81ED-4DB2-BD59-A6C34878D82A}">
                    <a16:rowId xmlns:a16="http://schemas.microsoft.com/office/drawing/2014/main" val="78655298"/>
                  </a:ext>
                </a:extLst>
              </a:tr>
            </a:tbl>
          </a:graphicData>
        </a:graphic>
      </p:graphicFrame>
      <p:sp>
        <p:nvSpPr>
          <p:cNvPr id="9" name="TextBox 8">
            <a:extLst>
              <a:ext uri="{FF2B5EF4-FFF2-40B4-BE49-F238E27FC236}">
                <a16:creationId xmlns:a16="http://schemas.microsoft.com/office/drawing/2014/main" id="{9C2EE673-D885-4F3C-AA7E-DFDF280C6E00}"/>
              </a:ext>
            </a:extLst>
          </p:cNvPr>
          <p:cNvSpPr txBox="1"/>
          <p:nvPr/>
        </p:nvSpPr>
        <p:spPr>
          <a:xfrm>
            <a:off x="1295400" y="890202"/>
            <a:ext cx="701859" cy="369332"/>
          </a:xfrm>
          <a:prstGeom prst="rect">
            <a:avLst/>
          </a:prstGeom>
          <a:noFill/>
        </p:spPr>
        <p:txBody>
          <a:bodyPr wrap="none" rtlCol="0">
            <a:spAutoFit/>
          </a:bodyPr>
          <a:lstStyle/>
          <a:p>
            <a:r>
              <a:rPr lang="en-US" dirty="0"/>
              <a:t>AWS</a:t>
            </a:r>
          </a:p>
        </p:txBody>
      </p:sp>
      <p:sp>
        <p:nvSpPr>
          <p:cNvPr id="10" name="TextBox 9">
            <a:extLst>
              <a:ext uri="{FF2B5EF4-FFF2-40B4-BE49-F238E27FC236}">
                <a16:creationId xmlns:a16="http://schemas.microsoft.com/office/drawing/2014/main" id="{1CECFE75-35A3-45E2-9A4F-B4C14BBE818E}"/>
              </a:ext>
            </a:extLst>
          </p:cNvPr>
          <p:cNvSpPr txBox="1"/>
          <p:nvPr/>
        </p:nvSpPr>
        <p:spPr>
          <a:xfrm>
            <a:off x="4114800" y="865393"/>
            <a:ext cx="1120820" cy="369332"/>
          </a:xfrm>
          <a:prstGeom prst="rect">
            <a:avLst/>
          </a:prstGeom>
          <a:noFill/>
        </p:spPr>
        <p:txBody>
          <a:bodyPr wrap="none" rtlCol="0">
            <a:spAutoFit/>
          </a:bodyPr>
          <a:lstStyle/>
          <a:p>
            <a:r>
              <a:rPr lang="en-US" dirty="0"/>
              <a:t>Microsoft</a:t>
            </a:r>
          </a:p>
        </p:txBody>
      </p:sp>
      <p:sp>
        <p:nvSpPr>
          <p:cNvPr id="11" name="TextBox 10">
            <a:extLst>
              <a:ext uri="{FF2B5EF4-FFF2-40B4-BE49-F238E27FC236}">
                <a16:creationId xmlns:a16="http://schemas.microsoft.com/office/drawing/2014/main" id="{B11DACF5-9D44-4B87-816F-1A44275EF24C}"/>
              </a:ext>
            </a:extLst>
          </p:cNvPr>
          <p:cNvSpPr txBox="1"/>
          <p:nvPr/>
        </p:nvSpPr>
        <p:spPr>
          <a:xfrm>
            <a:off x="7064215" y="854999"/>
            <a:ext cx="1261884" cy="369332"/>
          </a:xfrm>
          <a:prstGeom prst="rect">
            <a:avLst/>
          </a:prstGeom>
          <a:noFill/>
        </p:spPr>
        <p:txBody>
          <a:bodyPr wrap="none" rtlCol="0">
            <a:spAutoFit/>
          </a:bodyPr>
          <a:lstStyle/>
          <a:p>
            <a:r>
              <a:rPr lang="en-US" dirty="0"/>
              <a:t>IBM Cloud</a:t>
            </a:r>
          </a:p>
        </p:txBody>
      </p:sp>
      <p:sp>
        <p:nvSpPr>
          <p:cNvPr id="12" name="TextBox 11">
            <a:extLst>
              <a:ext uri="{FF2B5EF4-FFF2-40B4-BE49-F238E27FC236}">
                <a16:creationId xmlns:a16="http://schemas.microsoft.com/office/drawing/2014/main" id="{AD5D16DB-0AE0-4D91-A2BA-B0C6B93D109D}"/>
              </a:ext>
            </a:extLst>
          </p:cNvPr>
          <p:cNvSpPr txBox="1"/>
          <p:nvPr/>
        </p:nvSpPr>
        <p:spPr>
          <a:xfrm>
            <a:off x="9594669" y="890202"/>
            <a:ext cx="928459" cy="369332"/>
          </a:xfrm>
          <a:prstGeom prst="rect">
            <a:avLst/>
          </a:prstGeom>
          <a:noFill/>
        </p:spPr>
        <p:txBody>
          <a:bodyPr wrap="none" rtlCol="0">
            <a:spAutoFit/>
          </a:bodyPr>
          <a:lstStyle/>
          <a:p>
            <a:r>
              <a:rPr lang="en-US" dirty="0"/>
              <a:t>Google</a:t>
            </a:r>
          </a:p>
        </p:txBody>
      </p:sp>
    </p:spTree>
    <p:extLst>
      <p:ext uri="{BB962C8B-B14F-4D97-AF65-F5344CB8AC3E}">
        <p14:creationId xmlns:p14="http://schemas.microsoft.com/office/powerpoint/2010/main" val="1068240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461655-0D81-4F6F-856C-33AB5AA370C6}"/>
              </a:ext>
            </a:extLst>
          </p:cNvPr>
          <p:cNvSpPr>
            <a:spLocks noGrp="1"/>
          </p:cNvSpPr>
          <p:nvPr>
            <p:ph type="title"/>
          </p:nvPr>
        </p:nvSpPr>
        <p:spPr/>
        <p:txBody>
          <a:bodyPr/>
          <a:lstStyle/>
          <a:p>
            <a:r>
              <a:rPr lang="en-US" dirty="0">
                <a:solidFill>
                  <a:schemeClr val="bg2"/>
                </a:solidFill>
              </a:rPr>
              <a:t>IBM QRadar – Content Extensions – Speaking Your Cloud Language</a:t>
            </a:r>
          </a:p>
        </p:txBody>
      </p:sp>
      <p:pic>
        <p:nvPicPr>
          <p:cNvPr id="5" name="Picture 4">
            <a:extLst>
              <a:ext uri="{FF2B5EF4-FFF2-40B4-BE49-F238E27FC236}">
                <a16:creationId xmlns:a16="http://schemas.microsoft.com/office/drawing/2014/main" id="{1752C7F2-D79C-4411-8648-B1D533CE188F}"/>
              </a:ext>
            </a:extLst>
          </p:cNvPr>
          <p:cNvPicPr>
            <a:picLocks noChangeAspect="1"/>
          </p:cNvPicPr>
          <p:nvPr/>
        </p:nvPicPr>
        <p:blipFill>
          <a:blip r:embed="rId2"/>
          <a:stretch>
            <a:fillRect/>
          </a:stretch>
        </p:blipFill>
        <p:spPr>
          <a:xfrm>
            <a:off x="990600" y="914400"/>
            <a:ext cx="9686925" cy="5579669"/>
          </a:xfrm>
          <a:prstGeom prst="rect">
            <a:avLst/>
          </a:prstGeom>
        </p:spPr>
      </p:pic>
    </p:spTree>
    <p:extLst>
      <p:ext uri="{BB962C8B-B14F-4D97-AF65-F5344CB8AC3E}">
        <p14:creationId xmlns:p14="http://schemas.microsoft.com/office/powerpoint/2010/main" val="1271437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F3D0C19-D8EE-4EBF-80BA-F7AF5E92F876}"/>
              </a:ext>
            </a:extLst>
          </p:cNvPr>
          <p:cNvPicPr>
            <a:picLocks noGrp="1" noChangeAspect="1"/>
          </p:cNvPicPr>
          <p:nvPr>
            <p:ph sz="quarter" idx="10"/>
          </p:nvPr>
        </p:nvPicPr>
        <p:blipFill>
          <a:blip r:embed="rId2"/>
          <a:stretch>
            <a:fillRect/>
          </a:stretch>
        </p:blipFill>
        <p:spPr>
          <a:xfrm>
            <a:off x="533400" y="762000"/>
            <a:ext cx="10439400" cy="5236457"/>
          </a:xfrm>
        </p:spPr>
      </p:pic>
      <p:sp>
        <p:nvSpPr>
          <p:cNvPr id="3" name="Title 2">
            <a:extLst>
              <a:ext uri="{FF2B5EF4-FFF2-40B4-BE49-F238E27FC236}">
                <a16:creationId xmlns:a16="http://schemas.microsoft.com/office/drawing/2014/main" id="{46DEC114-DE03-46C2-AD71-9A8BD85682A5}"/>
              </a:ext>
            </a:extLst>
          </p:cNvPr>
          <p:cNvSpPr>
            <a:spLocks noGrp="1"/>
          </p:cNvSpPr>
          <p:nvPr>
            <p:ph type="title"/>
          </p:nvPr>
        </p:nvSpPr>
        <p:spPr/>
        <p:txBody>
          <a:bodyPr/>
          <a:lstStyle/>
          <a:p>
            <a:r>
              <a:rPr lang="en-US" dirty="0">
                <a:solidFill>
                  <a:schemeClr val="bg2"/>
                </a:solidFill>
              </a:rPr>
              <a:t>Gain Insights into Your Cloud Environment</a:t>
            </a:r>
          </a:p>
        </p:txBody>
      </p:sp>
    </p:spTree>
    <p:extLst>
      <p:ext uri="{BB962C8B-B14F-4D97-AF65-F5344CB8AC3E}">
        <p14:creationId xmlns:p14="http://schemas.microsoft.com/office/powerpoint/2010/main" val="1135541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DEC114-DE03-46C2-AD71-9A8BD85682A5}"/>
              </a:ext>
            </a:extLst>
          </p:cNvPr>
          <p:cNvSpPr>
            <a:spLocks noGrp="1"/>
          </p:cNvSpPr>
          <p:nvPr>
            <p:ph type="title"/>
          </p:nvPr>
        </p:nvSpPr>
        <p:spPr/>
        <p:txBody>
          <a:bodyPr/>
          <a:lstStyle/>
          <a:p>
            <a:r>
              <a:rPr lang="en-US" dirty="0">
                <a:solidFill>
                  <a:schemeClr val="bg2"/>
                </a:solidFill>
              </a:rPr>
              <a:t>Gain Insights into Your Cloud Environment</a:t>
            </a:r>
          </a:p>
        </p:txBody>
      </p:sp>
      <p:pic>
        <p:nvPicPr>
          <p:cNvPr id="7" name="Picture 6">
            <a:extLst>
              <a:ext uri="{FF2B5EF4-FFF2-40B4-BE49-F238E27FC236}">
                <a16:creationId xmlns:a16="http://schemas.microsoft.com/office/drawing/2014/main" id="{B1458E95-31A7-4EBF-95D0-5EEAA774F8F8}"/>
              </a:ext>
            </a:extLst>
          </p:cNvPr>
          <p:cNvPicPr>
            <a:picLocks noChangeAspect="1"/>
          </p:cNvPicPr>
          <p:nvPr/>
        </p:nvPicPr>
        <p:blipFill>
          <a:blip r:embed="rId2"/>
          <a:stretch>
            <a:fillRect/>
          </a:stretch>
        </p:blipFill>
        <p:spPr>
          <a:xfrm>
            <a:off x="180975" y="1843087"/>
            <a:ext cx="11830050" cy="3171825"/>
          </a:xfrm>
          <a:prstGeom prst="rect">
            <a:avLst/>
          </a:prstGeom>
        </p:spPr>
      </p:pic>
    </p:spTree>
    <p:extLst>
      <p:ext uri="{BB962C8B-B14F-4D97-AF65-F5344CB8AC3E}">
        <p14:creationId xmlns:p14="http://schemas.microsoft.com/office/powerpoint/2010/main" val="2524207921"/>
      </p:ext>
    </p:extLst>
  </p:cSld>
  <p:clrMapOvr>
    <a:masterClrMapping/>
  </p:clrMapOvr>
</p:sld>
</file>

<file path=ppt/theme/theme1.xml><?xml version="1.0" encoding="utf-8"?>
<a:theme xmlns:a="http://schemas.openxmlformats.org/drawingml/2006/main" name="Title Slide">
  <a:themeElements>
    <a:clrScheme name="TD Minimal">
      <a:dk1>
        <a:srgbClr val="1F2A44"/>
      </a:dk1>
      <a:lt1>
        <a:sysClr val="window" lastClr="FFFFFF"/>
      </a:lt1>
      <a:dk2>
        <a:srgbClr val="00558C"/>
      </a:dk2>
      <a:lt2>
        <a:srgbClr val="00B1E2"/>
      </a:lt2>
      <a:accent1>
        <a:srgbClr val="1F2A44"/>
      </a:accent1>
      <a:accent2>
        <a:srgbClr val="00558C"/>
      </a:accent2>
      <a:accent3>
        <a:srgbClr val="00B1E2"/>
      </a:accent3>
      <a:accent4>
        <a:srgbClr val="CCD814"/>
      </a:accent4>
      <a:accent5>
        <a:srgbClr val="97999B"/>
      </a:accent5>
      <a:accent6>
        <a:srgbClr val="D9D9D6"/>
      </a:accent6>
      <a:hlink>
        <a:srgbClr val="00B1E2"/>
      </a:hlink>
      <a:folHlink>
        <a:srgbClr val="CCD814"/>
      </a:folHlink>
    </a:clrScheme>
    <a:fontScheme name="Rebrand 2017">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latin typeface="+mn-lt"/>
          </a:defRPr>
        </a:defPPr>
      </a:lstStyle>
    </a:txDef>
  </a:objectDefaults>
  <a:extraClrSchemeLst/>
  <a:extLst>
    <a:ext uri="{05A4C25C-085E-4340-85A3-A5531E510DB2}">
      <thm15:themeFamily xmlns:thm15="http://schemas.microsoft.com/office/thememl/2012/main" name="Tech_Data_Minimal_Template_Widescreen" id="{E6187E8F-6116-D746-BBC5-F313952F2ED4}" vid="{1028E3CE-A605-884D-971B-0DC2737BEDC5}"/>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a:themeElements>
    <a:clrScheme name="TD Minimal">
      <a:dk1>
        <a:srgbClr val="1F2A44"/>
      </a:dk1>
      <a:lt1>
        <a:sysClr val="window" lastClr="FFFFFF"/>
      </a:lt1>
      <a:dk2>
        <a:srgbClr val="00558C"/>
      </a:dk2>
      <a:lt2>
        <a:srgbClr val="00B1E2"/>
      </a:lt2>
      <a:accent1>
        <a:srgbClr val="1F2A44"/>
      </a:accent1>
      <a:accent2>
        <a:srgbClr val="00558C"/>
      </a:accent2>
      <a:accent3>
        <a:srgbClr val="00B1E2"/>
      </a:accent3>
      <a:accent4>
        <a:srgbClr val="CCD814"/>
      </a:accent4>
      <a:accent5>
        <a:srgbClr val="97999B"/>
      </a:accent5>
      <a:accent6>
        <a:srgbClr val="D9D9D6"/>
      </a:accent6>
      <a:hlink>
        <a:srgbClr val="00B1E2"/>
      </a:hlink>
      <a:folHlink>
        <a:srgbClr val="CCD814"/>
      </a:folHlink>
    </a:clrScheme>
    <a:fontScheme name="Rebrand 2017">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ch_Data_Minimal_Template_Widescreen" id="{E6187E8F-6116-D746-BBC5-F313952F2ED4}" vid="{ABBFF675-2358-1341-A38C-1D2D605A6F9E}"/>
    </a:ext>
  </a:extLst>
</a:theme>
</file>

<file path=ppt/theme/theme3.xml><?xml version="1.0" encoding="utf-8"?>
<a:theme xmlns:a="http://schemas.openxmlformats.org/drawingml/2006/main" name="Body">
  <a:themeElements>
    <a:clrScheme name="New TD Minimal">
      <a:dk1>
        <a:srgbClr val="1F2A44"/>
      </a:dk1>
      <a:lt1>
        <a:sysClr val="window" lastClr="FFFFFF"/>
      </a:lt1>
      <a:dk2>
        <a:srgbClr val="00558C"/>
      </a:dk2>
      <a:lt2>
        <a:srgbClr val="00B1E2"/>
      </a:lt2>
      <a:accent1>
        <a:srgbClr val="1F2A44"/>
      </a:accent1>
      <a:accent2>
        <a:srgbClr val="00558C"/>
      </a:accent2>
      <a:accent3>
        <a:srgbClr val="00B1E2"/>
      </a:accent3>
      <a:accent4>
        <a:srgbClr val="CCD814"/>
      </a:accent4>
      <a:accent5>
        <a:srgbClr val="97999B"/>
      </a:accent5>
      <a:accent6>
        <a:srgbClr val="D9D9D6"/>
      </a:accent6>
      <a:hlink>
        <a:srgbClr val="00B1E2"/>
      </a:hlink>
      <a:folHlink>
        <a:srgbClr val="CCD814"/>
      </a:folHlink>
    </a:clrScheme>
    <a:fontScheme name="Rebrand 2017">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ch_Data_Minimal_Template_Widescreen" id="{E6187E8F-6116-D746-BBC5-F313952F2ED4}" vid="{DF046305-D12D-8241-B5B1-419275E50623}"/>
    </a:ext>
  </a:extLst>
</a:theme>
</file>

<file path=ppt/theme/theme4.xml><?xml version="1.0" encoding="utf-8"?>
<a:theme xmlns:a="http://schemas.openxmlformats.org/drawingml/2006/main" name="1_IBM Security Master Template - Plex_v02">
  <a:themeElements>
    <a:clrScheme name="IBM Security_v02">
      <a:dk1>
        <a:srgbClr val="FFFFFF"/>
      </a:dk1>
      <a:lt1>
        <a:srgbClr val="000000"/>
      </a:lt1>
      <a:dk2>
        <a:srgbClr val="F2F3F8"/>
      </a:dk2>
      <a:lt2>
        <a:srgbClr val="373C41"/>
      </a:lt2>
      <a:accent1>
        <a:srgbClr val="D5D9E0"/>
      </a:accent1>
      <a:accent2>
        <a:srgbClr val="0061FF"/>
      </a:accent2>
      <a:accent3>
        <a:srgbClr val="8A3FFC"/>
      </a:accent3>
      <a:accent4>
        <a:srgbClr val="30B0FF"/>
      </a:accent4>
      <a:accent5>
        <a:srgbClr val="BB8EFF"/>
      </a:accent5>
      <a:accent6>
        <a:srgbClr val="9FA5AD"/>
      </a:accent6>
      <a:hlink>
        <a:srgbClr val="4088FC"/>
      </a:hlink>
      <a:folHlink>
        <a:srgbClr val="4088FC"/>
      </a:folHlink>
    </a:clrScheme>
    <a:fontScheme name="Test">
      <a:majorFont>
        <a:latin typeface="IBM Plex Sans"/>
        <a:ea typeface=""/>
        <a:cs typeface=""/>
      </a:majorFont>
      <a:minorFont>
        <a:latin typeface="IBM Plex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noFill/>
          <a:miter lim="800000"/>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marR="0" algn="l" defTabSz="914400" rtl="0" eaLnBrk="1" fontAlgn="base" latinLnBrk="0" hangingPunct="1">
          <a:lnSpc>
            <a:spcPct val="100000"/>
          </a:lnSpc>
          <a:spcBef>
            <a:spcPct val="0"/>
          </a:spcBef>
          <a:spcAft>
            <a:spcPct val="0"/>
          </a:spcAft>
          <a:buClrTx/>
          <a:buSzTx/>
          <a:tabLst/>
          <a:defRPr kumimoji="0" sz="1400" b="0" i="0" u="none" strike="noStrike" cap="none" normalizeH="0" baseline="0" dirty="0" smtClean="0">
            <a:ln>
              <a:noFill/>
            </a:ln>
            <a:solidFill>
              <a:srgbClr val="191919"/>
            </a:solidFill>
            <a:effectLst/>
            <a:latin typeface="IBM Plex Sans" panose="020B0503050203000203" pitchFamily="34" charset="77"/>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accent2"/>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bodyPr vert="horz" wrap="square" lIns="0" tIns="0" rIns="0" bIns="0" rtlCol="0">
        <a:noAutofit/>
      </a:bodyPr>
      <a:lstStyle>
        <a:defPPr algn="ctr" defTabSz="914400">
          <a:defRPr sz="1400" b="0" i="0" kern="0" dirty="0" smtClean="0">
            <a:solidFill>
              <a:schemeClr val="bg1"/>
            </a:solidFill>
            <a:latin typeface="IBM Plex Sans" panose="020B0503050203000203" pitchFamily="34" charset="0"/>
          </a:defRPr>
        </a:defPPr>
      </a:lstStyle>
    </a:txDef>
  </a:objectDefaults>
  <a:extraClrSchemeLst/>
  <a:custClrLst>
    <a:custClr name="Cool Gray 100">
      <a:srgbClr val="13171A"/>
    </a:custClr>
    <a:custClr name="Cool Gray 90">
      <a:srgbClr val="242A2E"/>
    </a:custClr>
    <a:custClr name="Cool Gray 80">
      <a:srgbClr val="373D42"/>
    </a:custClr>
    <a:custClr name="Cool Gray 70">
      <a:srgbClr val="50565B"/>
    </a:custClr>
    <a:custClr name="Cool Gray 60">
      <a:srgbClr val="697077"/>
    </a:custClr>
    <a:custClr name="Cool Gray 50">
      <a:srgbClr val="868D95"/>
    </a:custClr>
    <a:custClr name="Cool Gray 40">
      <a:srgbClr val="9FA5AD"/>
    </a:custClr>
    <a:custClr name="Cool Gray 30">
      <a:srgbClr val="B9BFC7"/>
    </a:custClr>
    <a:custClr name="Cool Gray 20">
      <a:srgbClr val="D5D9E0"/>
    </a:custClr>
    <a:custClr name="Cool Gray 10">
      <a:srgbClr val="F2F4F8"/>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Cyan 100">
      <a:srgbClr val="07192B"/>
    </a:custClr>
    <a:custClr name="Cyan 90">
      <a:srgbClr val="002B50"/>
    </a:custClr>
    <a:custClr name="Cyan 80">
      <a:srgbClr val="003D73"/>
    </a:custClr>
    <a:custClr name="Cyan 70">
      <a:srgbClr val="0058A1"/>
    </a:custClr>
    <a:custClr name="Cyan 60">
      <a:srgbClr val="0072C3"/>
    </a:custClr>
    <a:custClr name="Cyan 50">
      <a:srgbClr val="1191E6"/>
    </a:custClr>
    <a:custClr name="Cyan 40">
      <a:srgbClr val="30B0FF"/>
    </a:custClr>
    <a:custClr name="Cyan 30">
      <a:srgbClr val="6CCAFF"/>
    </a:custClr>
    <a:custClr name="Cyan 20">
      <a:srgbClr val="B3E6FF"/>
    </a:custClr>
    <a:custClr name="Cyan 10">
      <a:srgbClr val="E3F6FF"/>
    </a:custClr>
    <a:custClr name="Red 100">
      <a:srgbClr val="2C080A"/>
    </a:custClr>
    <a:custClr name="Red 90">
      <a:srgbClr val="570408"/>
    </a:custClr>
    <a:custClr name="Red 80">
      <a:srgbClr val="750E13"/>
    </a:custClr>
    <a:custClr name="Red 70">
      <a:srgbClr val="A51920"/>
    </a:custClr>
    <a:custClr name="Red 60">
      <a:srgbClr val="DA1E28"/>
    </a:custClr>
    <a:custClr name="Red 50">
      <a:srgbClr val="FB4B53"/>
    </a:custClr>
    <a:custClr name="Red 40">
      <a:srgbClr val="FF767C"/>
    </a:custClr>
    <a:custClr name="Red 30">
      <a:srgbClr val="FFA4A9"/>
    </a:custClr>
    <a:custClr name="Red 20">
      <a:srgbClr val="FCD0D3"/>
    </a:custClr>
    <a:custClr name="Red 10">
      <a:srgbClr val="FFF0F1"/>
    </a:custClr>
  </a:custClrLst>
  <a:extLst>
    <a:ext uri="{05A4C25C-085E-4340-85A3-A5531E510DB2}">
      <thm15:themeFamily xmlns:thm15="http://schemas.microsoft.com/office/thememl/2012/main" name="Presentation1" id="{5B7766B7-DE78-5849-AEFD-A6E2E842055A}" vid="{C81C2AD7-A041-8547-A923-B86DC50FEA38}"/>
    </a:ext>
  </a:extLst>
</a:theme>
</file>

<file path=ppt/theme/theme5.xml><?xml version="1.0" encoding="utf-8"?>
<a:theme xmlns:a="http://schemas.openxmlformats.org/drawingml/2006/main" name="IBM Security 2020 template">
  <a:themeElements>
    <a:clrScheme name="IBM Security template (dark)">
      <a:dk1>
        <a:srgbClr val="FFFFFF"/>
      </a:dk1>
      <a:lt1>
        <a:srgbClr val="000000"/>
      </a:lt1>
      <a:dk2>
        <a:srgbClr val="F2F3F8"/>
      </a:dk2>
      <a:lt2>
        <a:srgbClr val="373C41"/>
      </a:lt2>
      <a:accent1>
        <a:srgbClr val="D5D9E0"/>
      </a:accent1>
      <a:accent2>
        <a:srgbClr val="0061FF"/>
      </a:accent2>
      <a:accent3>
        <a:srgbClr val="8A3FFC"/>
      </a:accent3>
      <a:accent4>
        <a:srgbClr val="30B0FF"/>
      </a:accent4>
      <a:accent5>
        <a:srgbClr val="BB8EFF"/>
      </a:accent5>
      <a:accent6>
        <a:srgbClr val="9FA5AD"/>
      </a:accent6>
      <a:hlink>
        <a:srgbClr val="4088FC"/>
      </a:hlink>
      <a:folHlink>
        <a:srgbClr val="4088FC"/>
      </a:folHlink>
    </a:clrScheme>
    <a:fontScheme name="IBM Plex">
      <a:majorFont>
        <a:latin typeface="IBM Plex Sans SemiBold"/>
        <a:ea typeface=""/>
        <a:cs typeface=""/>
      </a:majorFont>
      <a:minorFont>
        <a:latin typeface="IBM Plex 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a:solidFill>
            <a:srgbClr val="FF0000"/>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1400" b="0" i="0" u="none" strike="noStrike" cap="none" normalizeH="0" baseline="0" dirty="0" smtClean="0">
            <a:ln>
              <a:noFill/>
            </a:ln>
            <a:solidFill>
              <a:schemeClr val="bg1"/>
            </a:solidFill>
            <a:effectLst/>
            <a:latin typeface="IBM Plex Sans" panose="020B0503050203000203" pitchFamily="34" charset="0"/>
          </a:defRPr>
        </a:defPPr>
      </a:lstStyle>
      <a:style>
        <a:lnRef idx="2">
          <a:schemeClr val="accent6"/>
        </a:lnRef>
        <a:fillRef idx="1">
          <a:schemeClr val="lt1"/>
        </a:fillRef>
        <a:effectRef idx="0">
          <a:schemeClr val="accent6"/>
        </a:effectRef>
        <a:fontRef idx="minor">
          <a:schemeClr val="dk1"/>
        </a:fontRef>
      </a:style>
    </a:spDef>
    <a:lnDef>
      <a:spPr>
        <a:ln w="6350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sz="1400" dirty="0" smtClean="0">
            <a:solidFill>
              <a:schemeClr val="bg1"/>
            </a:solidFill>
            <a:latin typeface="IBM Plex Sans" charset="0"/>
            <a:ea typeface="IBM Plex Sans" charset="0"/>
            <a:cs typeface="IBM Plex Sans" charset="0"/>
          </a:defRPr>
        </a:defPPr>
      </a:lstStyle>
    </a:txDef>
  </a:objectDefaults>
  <a:extraClrSchemeLst/>
  <a:custClrLst>
    <a:custClr name="Cool Gray 100">
      <a:srgbClr val="13171A"/>
    </a:custClr>
    <a:custClr name="Cool Gray 90">
      <a:srgbClr val="242A2E"/>
    </a:custClr>
    <a:custClr name="Cool Gray 80">
      <a:srgbClr val="373D42"/>
    </a:custClr>
    <a:custClr name="Cool Gray 70">
      <a:srgbClr val="50565B"/>
    </a:custClr>
    <a:custClr name="Cool Gray 60">
      <a:srgbClr val="697077"/>
    </a:custClr>
    <a:custClr name="Cool Gray 50">
      <a:srgbClr val="868D95"/>
    </a:custClr>
    <a:custClr name="Cool Gray 40">
      <a:srgbClr val="9FA5AD"/>
    </a:custClr>
    <a:custClr name="Cool Gray 30">
      <a:srgbClr val="B9BFC7"/>
    </a:custClr>
    <a:custClr name="Cool Gray 20">
      <a:srgbClr val="D5D9E0"/>
    </a:custClr>
    <a:custClr name="Cool Gray 10">
      <a:srgbClr val="F2F4F8"/>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Cyan 100">
      <a:srgbClr val="07192B"/>
    </a:custClr>
    <a:custClr name="Cyan 90">
      <a:srgbClr val="002B50"/>
    </a:custClr>
    <a:custClr name="Cyan 80">
      <a:srgbClr val="003D73"/>
    </a:custClr>
    <a:custClr name="Cyan 70">
      <a:srgbClr val="0058A1"/>
    </a:custClr>
    <a:custClr name="Cyan 60">
      <a:srgbClr val="0072C3"/>
    </a:custClr>
    <a:custClr name="Cyan 50">
      <a:srgbClr val="1191E6"/>
    </a:custClr>
    <a:custClr name="Cyan 40">
      <a:srgbClr val="30B0FF"/>
    </a:custClr>
    <a:custClr name="Cyan 30">
      <a:srgbClr val="6CCAFF"/>
    </a:custClr>
    <a:custClr name="Cyan 20">
      <a:srgbClr val="B3E6FF"/>
    </a:custClr>
    <a:custClr name="Cyan 10">
      <a:srgbClr val="E3F6FF"/>
    </a:custClr>
    <a:custClr name="Red 100">
      <a:srgbClr val="2C080A"/>
    </a:custClr>
    <a:custClr name="Red 90">
      <a:srgbClr val="570408"/>
    </a:custClr>
    <a:custClr name="Red 80">
      <a:srgbClr val="750E13"/>
    </a:custClr>
    <a:custClr name="Red 70">
      <a:srgbClr val="A51920"/>
    </a:custClr>
    <a:custClr name="Red 60">
      <a:srgbClr val="DA1E28"/>
    </a:custClr>
    <a:custClr name="Red 50">
      <a:srgbClr val="FB4B53"/>
    </a:custClr>
    <a:custClr name="Red 40">
      <a:srgbClr val="FF767C"/>
    </a:custClr>
    <a:custClr name="Red 30">
      <a:srgbClr val="FFA4A9"/>
    </a:custClr>
    <a:custClr name="Red 20">
      <a:srgbClr val="FCD0D3"/>
    </a:custClr>
    <a:custClr name="Red 10">
      <a:srgbClr val="FFF0F1"/>
    </a:custClr>
  </a:custClrLst>
  <a:extLst>
    <a:ext uri="{05A4C25C-085E-4340-85A3-A5531E510DB2}">
      <thm15:themeFamily xmlns:thm15="http://schemas.microsoft.com/office/thememl/2012/main" name="Presentation1" id="{38DBAA9B-2D50-D645-B2AF-5D3074B98AF5}" vid="{CA1BDD10-63A1-DD46-AA51-019D0502DACA}"/>
    </a:ext>
  </a:extLst>
</a:theme>
</file>

<file path=ppt/theme/theme6.xml><?xml version="1.0" encoding="utf-8"?>
<a:theme xmlns:a="http://schemas.openxmlformats.org/drawingml/2006/main" name="IBM Security Master Template - Plex">
  <a:themeElements>
    <a:clrScheme name="Custom 2">
      <a:dk1>
        <a:srgbClr val="FFFFFF"/>
      </a:dk1>
      <a:lt1>
        <a:srgbClr val="000000"/>
      </a:lt1>
      <a:dk2>
        <a:srgbClr val="F2F3F8"/>
      </a:dk2>
      <a:lt2>
        <a:srgbClr val="373C41"/>
      </a:lt2>
      <a:accent1>
        <a:srgbClr val="D5D9E0"/>
      </a:accent1>
      <a:accent2>
        <a:srgbClr val="0061FF"/>
      </a:accent2>
      <a:accent3>
        <a:srgbClr val="8A3FFC"/>
      </a:accent3>
      <a:accent4>
        <a:srgbClr val="30B0FF"/>
      </a:accent4>
      <a:accent5>
        <a:srgbClr val="BB8EFF"/>
      </a:accent5>
      <a:accent6>
        <a:srgbClr val="9FA5AD"/>
      </a:accent6>
      <a:hlink>
        <a:srgbClr val="4088FC"/>
      </a:hlink>
      <a:folHlink>
        <a:srgbClr val="4088FC"/>
      </a:folHlink>
    </a:clrScheme>
    <a:fontScheme name="Test">
      <a:majorFont>
        <a:latin typeface="IBMPlexSans"/>
        <a:ea typeface=""/>
        <a:cs typeface=""/>
      </a:majorFont>
      <a:minorFont>
        <a:latin typeface="IBMPlex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miter lim="800000"/>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dirty="0" smtClean="0">
            <a:ln>
              <a:noFill/>
            </a:ln>
            <a:solidFill>
              <a:srgbClr val="191919"/>
            </a:solidFill>
            <a:effectLst/>
            <a:latin typeface="IBM Plex Sans" panose="020B0503050203000203" pitchFamily="34" charset="77"/>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IBM Plex Sans" charset="0"/>
            <a:ea typeface="IBM Plex Sans" charset="0"/>
            <a:cs typeface="IBM Plex Sans" charset="0"/>
          </a:defRPr>
        </a:defPPr>
      </a:lstStyle>
    </a:txDef>
  </a:objectDefaults>
  <a:extraClrSchemeLst/>
  <a:custClrLst>
    <a:custClr name="Cool Gray 100">
      <a:srgbClr val="13171A"/>
    </a:custClr>
    <a:custClr name="Cool Gray 90">
      <a:srgbClr val="242A2E"/>
    </a:custClr>
    <a:custClr name="Cool Gray 80">
      <a:srgbClr val="373D42"/>
    </a:custClr>
    <a:custClr name="Cool Gray 70">
      <a:srgbClr val="50565B"/>
    </a:custClr>
    <a:custClr name="Cool Gray 60">
      <a:srgbClr val="697077"/>
    </a:custClr>
    <a:custClr name="Cool Gray 50">
      <a:srgbClr val="868D95"/>
    </a:custClr>
    <a:custClr name="Cool Gray 40">
      <a:srgbClr val="9FA5AD"/>
    </a:custClr>
    <a:custClr name="Cool Gray 30">
      <a:srgbClr val="B9BFC7"/>
    </a:custClr>
    <a:custClr name="Cool Gray 20">
      <a:srgbClr val="D5D9E0"/>
    </a:custClr>
    <a:custClr name="Cool Gray 10">
      <a:srgbClr val="F2F4F8"/>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Cyan 100">
      <a:srgbClr val="07192B"/>
    </a:custClr>
    <a:custClr name="Cyan 90">
      <a:srgbClr val="002B50"/>
    </a:custClr>
    <a:custClr name="Cyan 80">
      <a:srgbClr val="003D73"/>
    </a:custClr>
    <a:custClr name="Cyan 70">
      <a:srgbClr val="0058A1"/>
    </a:custClr>
    <a:custClr name="Cyan 60">
      <a:srgbClr val="0072C3"/>
    </a:custClr>
    <a:custClr name="Cyan 50">
      <a:srgbClr val="1191E6"/>
    </a:custClr>
    <a:custClr name="Cyan 40">
      <a:srgbClr val="30B0FF"/>
    </a:custClr>
    <a:custClr name="Cyan 30">
      <a:srgbClr val="6CCAFF"/>
    </a:custClr>
    <a:custClr name="Cyan 20">
      <a:srgbClr val="B3E6FF"/>
    </a:custClr>
    <a:custClr name="Cyan 10">
      <a:srgbClr val="E3F6FF"/>
    </a:custClr>
    <a:custClr name="Red 100">
      <a:srgbClr val="2C080A"/>
    </a:custClr>
    <a:custClr name="Red 90">
      <a:srgbClr val="570408"/>
    </a:custClr>
    <a:custClr name="Red 80">
      <a:srgbClr val="750E13"/>
    </a:custClr>
    <a:custClr name="Red 70">
      <a:srgbClr val="A51920"/>
    </a:custClr>
    <a:custClr name="Red 60">
      <a:srgbClr val="DA1E28"/>
    </a:custClr>
    <a:custClr name="Red 50">
      <a:srgbClr val="FB4B53"/>
    </a:custClr>
    <a:custClr name="Red 40">
      <a:srgbClr val="FF767C"/>
    </a:custClr>
    <a:custClr name="Red 30">
      <a:srgbClr val="FFA4A9"/>
    </a:custClr>
    <a:custClr name="Red 20">
      <a:srgbClr val="FCD0D3"/>
    </a:custClr>
    <a:custClr name="Red 10">
      <a:srgbClr val="FFF0F1"/>
    </a:custClr>
  </a:custClrLst>
  <a:extLst>
    <a:ext uri="{05A4C25C-085E-4340-85A3-A5531E510DB2}">
      <thm15:themeFamily xmlns:thm15="http://schemas.microsoft.com/office/thememl/2012/main" name="IBM_Security_Master_Presentation_2019_V05_Plex" id="{7557F1DC-B732-2A4A-A9CE-BF179F783521}" vid="{CADA1A10-4DD8-554B-B917-9EF3607CD29D}"/>
    </a:ext>
  </a:extLst>
</a:theme>
</file>

<file path=ppt/theme/theme7.xml><?xml version="1.0" encoding="utf-8"?>
<a:theme xmlns:a="http://schemas.openxmlformats.org/drawingml/2006/main" name="2_IBM Security Master Template - Plex">
  <a:themeElements>
    <a:clrScheme name="Custom 2">
      <a:dk1>
        <a:srgbClr val="FFFFFF"/>
      </a:dk1>
      <a:lt1>
        <a:srgbClr val="000000"/>
      </a:lt1>
      <a:dk2>
        <a:srgbClr val="F2F3F8"/>
      </a:dk2>
      <a:lt2>
        <a:srgbClr val="373C41"/>
      </a:lt2>
      <a:accent1>
        <a:srgbClr val="D5D9E0"/>
      </a:accent1>
      <a:accent2>
        <a:srgbClr val="0061FF"/>
      </a:accent2>
      <a:accent3>
        <a:srgbClr val="8A3FFC"/>
      </a:accent3>
      <a:accent4>
        <a:srgbClr val="30B0FF"/>
      </a:accent4>
      <a:accent5>
        <a:srgbClr val="BB8EFF"/>
      </a:accent5>
      <a:accent6>
        <a:srgbClr val="9FA5AD"/>
      </a:accent6>
      <a:hlink>
        <a:srgbClr val="4088FC"/>
      </a:hlink>
      <a:folHlink>
        <a:srgbClr val="4088FC"/>
      </a:folHlink>
    </a:clrScheme>
    <a:fontScheme name="Test">
      <a:majorFont>
        <a:latin typeface="IBMPlexSans"/>
        <a:ea typeface=""/>
        <a:cs typeface=""/>
      </a:majorFont>
      <a:minorFont>
        <a:latin typeface="IBMPlex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miter lim="800000"/>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dirty="0" smtClean="0">
            <a:ln>
              <a:noFill/>
            </a:ln>
            <a:solidFill>
              <a:srgbClr val="191919"/>
            </a:solidFill>
            <a:effectLst/>
            <a:latin typeface="IBM Plex Sans" panose="020B0503050203000203" pitchFamily="34" charset="77"/>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lgn="l">
          <a:defRPr sz="1400" dirty="0" smtClean="0">
            <a:solidFill>
              <a:schemeClr val="bg1"/>
            </a:solidFill>
            <a:latin typeface="IBM Plex Sans" charset="0"/>
            <a:ea typeface="IBM Plex Sans" charset="0"/>
            <a:cs typeface="IBM Plex Sans" charset="0"/>
          </a:defRPr>
        </a:defPPr>
      </a:lstStyle>
    </a:txDef>
  </a:objectDefaults>
  <a:extraClrSchemeLst/>
  <a:custClrLst>
    <a:custClr name="Cool Gray 100">
      <a:srgbClr val="13171A"/>
    </a:custClr>
    <a:custClr name="Cool Gray 90">
      <a:srgbClr val="242A2E"/>
    </a:custClr>
    <a:custClr name="Cool Gray 80">
      <a:srgbClr val="373D42"/>
    </a:custClr>
    <a:custClr name="Cool Gray 70">
      <a:srgbClr val="50565B"/>
    </a:custClr>
    <a:custClr name="Cool Gray 60">
      <a:srgbClr val="697077"/>
    </a:custClr>
    <a:custClr name="Cool Gray 50">
      <a:srgbClr val="868D95"/>
    </a:custClr>
    <a:custClr name="Cool Gray 40">
      <a:srgbClr val="9FA5AD"/>
    </a:custClr>
    <a:custClr name="Cool Gray 30">
      <a:srgbClr val="B9BFC7"/>
    </a:custClr>
    <a:custClr name="Cool Gray 20">
      <a:srgbClr val="D5D9E0"/>
    </a:custClr>
    <a:custClr name="Cool Gray 10">
      <a:srgbClr val="F2F4F8"/>
    </a:custClr>
    <a:custClr name="Blue 100">
      <a:srgbClr val="051243"/>
    </a:custClr>
    <a:custClr name="Blue 90">
      <a:srgbClr val="061F80"/>
    </a:custClr>
    <a:custClr name="Blue 80">
      <a:srgbClr val="0530AD"/>
    </a:custClr>
    <a:custClr name="Blue 70">
      <a:srgbClr val="054ADA"/>
    </a:custClr>
    <a:custClr name="Blue 60">
      <a:srgbClr val="0062FF"/>
    </a:custClr>
    <a:custClr name="Blue 50">
      <a:srgbClr val="408BFC"/>
    </a:custClr>
    <a:custClr name="Blue 40">
      <a:srgbClr val="6EA6FF"/>
    </a:custClr>
    <a:custClr name="Blue 30">
      <a:srgbClr val="97C1FF"/>
    </a:custClr>
    <a:custClr name="Blue 20">
      <a:srgbClr val="C9DEFF"/>
    </a:custClr>
    <a:custClr name="Blue 10">
      <a:srgbClr val="EDF4FF"/>
    </a:custClr>
    <a:custClr name="Purple 100">
      <a:srgbClr val="1E1033"/>
    </a:custClr>
    <a:custClr name="Purple 90">
      <a:srgbClr val="38146B"/>
    </a:custClr>
    <a:custClr name="Purple 80">
      <a:srgbClr val="4F2196"/>
    </a:custClr>
    <a:custClr name="Purple 70">
      <a:srgbClr val="6E32C9"/>
    </a:custClr>
    <a:custClr name="Purple 60">
      <a:srgbClr val="8A3FFC"/>
    </a:custClr>
    <a:custClr name="Purple 50">
      <a:srgbClr val="A66EFA"/>
    </a:custClr>
    <a:custClr name="Purple 40">
      <a:srgbClr val="BB8EFF"/>
    </a:custClr>
    <a:custClr name="Purple 30">
      <a:srgbClr val="D0B0FF"/>
    </a:custClr>
    <a:custClr name="Purple 20">
      <a:srgbClr val="E6D6FF"/>
    </a:custClr>
    <a:custClr name="Purple 10">
      <a:srgbClr val="F7F1FF"/>
    </a:custClr>
    <a:custClr name="Cyan 100">
      <a:srgbClr val="07192B"/>
    </a:custClr>
    <a:custClr name="Cyan 90">
      <a:srgbClr val="002B50"/>
    </a:custClr>
    <a:custClr name="Cyan 80">
      <a:srgbClr val="003D73"/>
    </a:custClr>
    <a:custClr name="Cyan 70">
      <a:srgbClr val="0058A1"/>
    </a:custClr>
    <a:custClr name="Cyan 60">
      <a:srgbClr val="0072C3"/>
    </a:custClr>
    <a:custClr name="Cyan 50">
      <a:srgbClr val="1191E6"/>
    </a:custClr>
    <a:custClr name="Cyan 40">
      <a:srgbClr val="30B0FF"/>
    </a:custClr>
    <a:custClr name="Cyan 30">
      <a:srgbClr val="6CCAFF"/>
    </a:custClr>
    <a:custClr name="Cyan 20">
      <a:srgbClr val="B3E6FF"/>
    </a:custClr>
    <a:custClr name="Cyan 10">
      <a:srgbClr val="E3F6FF"/>
    </a:custClr>
    <a:custClr name="Red 100">
      <a:srgbClr val="2C080A"/>
    </a:custClr>
    <a:custClr name="Red 90">
      <a:srgbClr val="570408"/>
    </a:custClr>
    <a:custClr name="Red 80">
      <a:srgbClr val="750E13"/>
    </a:custClr>
    <a:custClr name="Red 70">
      <a:srgbClr val="A51920"/>
    </a:custClr>
    <a:custClr name="Red 60">
      <a:srgbClr val="DA1E28"/>
    </a:custClr>
    <a:custClr name="Red 50">
      <a:srgbClr val="FB4B53"/>
    </a:custClr>
    <a:custClr name="Red 40">
      <a:srgbClr val="FF767C"/>
    </a:custClr>
    <a:custClr name="Red 30">
      <a:srgbClr val="FFA4A9"/>
    </a:custClr>
    <a:custClr name="Red 20">
      <a:srgbClr val="FCD0D3"/>
    </a:custClr>
    <a:custClr name="Red 10">
      <a:srgbClr val="FFF0F1"/>
    </a:custClr>
  </a:custClrLst>
  <a:extLst>
    <a:ext uri="{05A4C25C-085E-4340-85A3-A5531E510DB2}">
      <thm15:themeFamily xmlns:thm15="http://schemas.microsoft.com/office/thememl/2012/main" name="IBM_Security_Master_Presentation_2019_V05_Plex" id="{B1170344-5E60-4F45-8E2E-93A11817D18B}" vid="{B3BE6A09-C6DF-254C-99D6-281F3C99B050}"/>
    </a:ext>
  </a:extLst>
</a:theme>
</file>

<file path=ppt/theme/theme8.xml><?xml version="1.0" encoding="utf-8"?>
<a:theme xmlns:a="http://schemas.openxmlformats.org/drawingml/2006/main" name="IBM BxD 2018 black background">
  <a:themeElements>
    <a:clrScheme name="IBM BxD palette 2018">
      <a:dk1>
        <a:srgbClr val="FFFFFF"/>
      </a:dk1>
      <a:lt1>
        <a:srgbClr val="000000"/>
      </a:lt1>
      <a:dk2>
        <a:srgbClr val="565656"/>
      </a:dk2>
      <a:lt2>
        <a:srgbClr val="F3F3F3"/>
      </a:lt2>
      <a:accent1>
        <a:srgbClr val="767676"/>
      </a:accent1>
      <a:accent2>
        <a:srgbClr val="0F6FFF"/>
      </a:accent2>
      <a:accent3>
        <a:srgbClr val="D7306D"/>
      </a:accent3>
      <a:accent4>
        <a:srgbClr val="924CFC"/>
      </a:accent4>
      <a:accent5>
        <a:srgbClr val="008381"/>
      </a:accent5>
      <a:accent6>
        <a:srgbClr val="6E757C"/>
      </a:accent6>
      <a:hlink>
        <a:srgbClr val="0F6FFF"/>
      </a:hlink>
      <a:folHlink>
        <a:srgbClr val="6EA6FF"/>
      </a:folHlink>
    </a:clrScheme>
    <a:fontScheme name="IBM Plex">
      <a:majorFont>
        <a:latin typeface="IBM Plex Sans SemiBold"/>
        <a:ea typeface=""/>
        <a:cs typeface=""/>
      </a:majorFont>
      <a:minorFont>
        <a:latin typeface="IBM Plex 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a:solidFill>
            <a:schemeClr val="bg1"/>
          </a:solidFill>
          <a:headEnd type="none" w="med" len="med"/>
          <a:tailEnd type="none" w="med" len="med"/>
        </a:ln>
        <a:effectLst/>
      </a:spPr>
      <a:bodyPr vert="horz" wrap="square" lIns="36000" tIns="36000" rIns="36000" bIns="36000" numCol="1" rtlCol="0"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sz="2000" b="0" i="0" u="none" strike="noStrike" cap="none" normalizeH="0" baseline="0" dirty="0" smtClean="0">
            <a:ln>
              <a:noFill/>
            </a:ln>
            <a:solidFill>
              <a:srgbClr val="191919"/>
            </a:solidFill>
            <a:effectLst/>
            <a:latin typeface="HelvNeue Light for IBM" pitchFamily="34" charset="0"/>
          </a:defRPr>
        </a:defPPr>
      </a:lstStyle>
      <a:style>
        <a:lnRef idx="2">
          <a:schemeClr val="accent6"/>
        </a:lnRef>
        <a:fillRef idx="1">
          <a:schemeClr val="lt1"/>
        </a:fillRef>
        <a:effectRef idx="0">
          <a:schemeClr val="accent6"/>
        </a:effectRef>
        <a:fontRef idx="minor">
          <a:schemeClr val="dk1"/>
        </a:fontRef>
      </a:style>
    </a:spDef>
    <a:lnDef>
      <a:spPr bwMode="auto">
        <a:ln w="19050">
          <a:solidFill>
            <a:schemeClr val="bg1"/>
          </a:solidFill>
          <a:headEnd type="none" w="med" len="med"/>
          <a:tailEnd type="none" w="med" len="med"/>
        </a:ln>
        <a:effectLst/>
      </a:spPr>
      <a:bodyPr/>
      <a:lstStyle/>
      <a:style>
        <a:lnRef idx="1">
          <a:schemeClr val="dk1"/>
        </a:lnRef>
        <a:fillRef idx="0">
          <a:schemeClr val="dk1"/>
        </a:fillRef>
        <a:effectRef idx="0">
          <a:schemeClr val="dk1"/>
        </a:effectRef>
        <a:fontRef idx="minor">
          <a:schemeClr val="tx1"/>
        </a:fontRef>
      </a:style>
    </a:lnDef>
    <a:txDef>
      <a:spPr>
        <a:noFill/>
      </a:spPr>
      <a:bodyPr wrap="square" rtlCol="0">
        <a:spAutoFit/>
      </a:bodyPr>
      <a:lstStyle>
        <a:defPPr>
          <a:defRPr sz="1400" dirty="0" smtClean="0">
            <a:solidFill>
              <a:schemeClr val="bg1"/>
            </a:solidFill>
            <a:latin typeface="IBM Plex Sans" charset="0"/>
            <a:ea typeface="IBM Plex Sans" charset="0"/>
            <a:cs typeface="IBM Plex Sans" charset="0"/>
          </a:defRPr>
        </a:defPPr>
      </a:lstStyle>
    </a:txDef>
  </a:objectDefaults>
  <a:extraClrSchemeLst/>
  <a:custClrLst>
    <a:custClr name="Magenta 100">
      <a:srgbClr val="2A0A16"/>
    </a:custClr>
    <a:custClr name="Magenta 90">
      <a:srgbClr val="4F0027"/>
    </a:custClr>
    <a:custClr name="Magenta 80">
      <a:srgbClr val="760A3A"/>
    </a:custClr>
    <a:custClr name="Magenta 70">
      <a:srgbClr val="A11950"/>
    </a:custClr>
    <a:custClr name="Magenta 60">
      <a:srgbClr val="D7306D"/>
    </a:custClr>
    <a:custClr name="Magenta 50">
      <a:srgbClr val="EE538B"/>
    </a:custClr>
    <a:custClr name="Magenta 40">
      <a:srgbClr val="FA75A6"/>
    </a:custClr>
    <a:custClr name="Magenta 30">
      <a:srgbClr val="FFA0C2"/>
    </a:custClr>
    <a:custClr name="Magenta 20">
      <a:srgbClr val="FFCFE1"/>
    </a:custClr>
    <a:custClr name="Magenta 10">
      <a:srgbClr val="FFF0F6"/>
    </a:custClr>
    <a:custClr name="Purple 100">
      <a:srgbClr val="1E1033"/>
    </a:custClr>
    <a:custClr name="Purple 90">
      <a:srgbClr val="321260"/>
    </a:custClr>
    <a:custClr name="Purple 80">
      <a:srgbClr val="4F2196"/>
    </a:custClr>
    <a:custClr name="Purple 70">
      <a:srgbClr val="6E32C9"/>
    </a:custClr>
    <a:custClr name="Purple 60">
      <a:srgbClr val="924CFC"/>
    </a:custClr>
    <a:custClr name="Purple 50">
      <a:srgbClr val="A970FF"/>
    </a:custClr>
    <a:custClr name="Purple 40">
      <a:srgbClr val="BB8EFF"/>
    </a:custClr>
    <a:custClr name="Purple 30">
      <a:srgbClr val="D0B0FF"/>
    </a:custClr>
    <a:custClr name="Purple 20">
      <a:srgbClr val="E6D6FF"/>
    </a:custClr>
    <a:custClr name="Purple 10">
      <a:srgbClr val="F7F1FF"/>
    </a:custClr>
    <a:custClr name="Blue 100">
      <a:srgbClr val="051243"/>
    </a:custClr>
    <a:custClr name="Blue 90">
      <a:srgbClr val="051B75"/>
    </a:custClr>
    <a:custClr name="Blue 80">
      <a:srgbClr val="0530AD"/>
    </a:custClr>
    <a:custClr name="Blue 70">
      <a:srgbClr val="054ADA"/>
    </a:custClr>
    <a:custClr name="Blue 60">
      <a:srgbClr val="0F6FFF"/>
    </a:custClr>
    <a:custClr name="Blue 50">
      <a:srgbClr val="418CFF"/>
    </a:custClr>
    <a:custClr name="Blue 40">
      <a:srgbClr val="6EA6FF"/>
    </a:custClr>
    <a:custClr name="Blue 30">
      <a:srgbClr val="97C1FF"/>
    </a:custClr>
    <a:custClr name="Blue 20">
      <a:srgbClr val="C9DEFF"/>
    </a:custClr>
    <a:custClr name="Blue 10">
      <a:srgbClr val="EDF4FF"/>
    </a:custClr>
    <a:custClr name="Teal 100">
      <a:srgbClr val="081A1C"/>
    </a:custClr>
    <a:custClr name="Teal 90">
      <a:srgbClr val="002B30"/>
    </a:custClr>
    <a:custClr name="Teal 80">
      <a:srgbClr val="004548"/>
    </a:custClr>
    <a:custClr name="Teal 70">
      <a:srgbClr val="006161"/>
    </a:custClr>
    <a:custClr name="Teal 60">
      <a:srgbClr val="008381"/>
    </a:custClr>
    <a:custClr name="Teal 50">
      <a:srgbClr val="009E9A"/>
    </a:custClr>
    <a:custClr name="Teal 40">
      <a:srgbClr val="00BAB6"/>
    </a:custClr>
    <a:custClr name="Teal 30">
      <a:srgbClr val="20D5D2"/>
    </a:custClr>
    <a:custClr name="Teal 20">
      <a:srgbClr val="87EDED"/>
    </a:custClr>
    <a:custClr name="Teal 10">
      <a:srgbClr val="DBFBFB"/>
    </a:custClr>
    <a:custClr name="Gray 100">
      <a:srgbClr val="171717"/>
    </a:custClr>
    <a:custClr name="Gray 90">
      <a:srgbClr val="252525"/>
    </a:custClr>
    <a:custClr name="Gray 80">
      <a:srgbClr val="3D3D3D"/>
    </a:custClr>
    <a:custClr name="Gray 70">
      <a:srgbClr val="565656"/>
    </a:custClr>
    <a:custClr name="Gray 60">
      <a:srgbClr val="767676"/>
    </a:custClr>
    <a:custClr name="Gray 50">
      <a:srgbClr val="8C8C8C"/>
    </a:custClr>
    <a:custClr name="Gray 40">
      <a:srgbClr val="A4A4A4"/>
    </a:custClr>
    <a:custClr name="Gray 30">
      <a:srgbClr val="BEBEBE"/>
    </a:custClr>
    <a:custClr name="Gray 20">
      <a:srgbClr val="DCDCDC"/>
    </a:custClr>
    <a:custClr name="Gray 10">
      <a:srgbClr val="F3F3F3"/>
    </a:custClr>
  </a:custClrLst>
  <a:extLst>
    <a:ext uri="{05A4C25C-085E-4340-85A3-A5531E510DB2}">
      <thm15:themeFamily xmlns:thm15="http://schemas.microsoft.com/office/thememl/2012/main" name="IBM_Master_Presentation_Plex_Embedded_16x9" id="{684DD837-FF4E-49FE-A03B-18B5FE309BCC}" vid="{D88DAE47-85B9-4B0B-831F-6D4E9C2F380B}"/>
    </a:ext>
  </a:extLst>
</a:theme>
</file>

<file path=ppt/theme/theme9.xml><?xml version="1.0" encoding="utf-8"?>
<a:theme xmlns:a="http://schemas.openxmlformats.org/drawingml/2006/main" name="3_IBM Security 16x9 Default Template">
  <a:themeElements>
    <a:clrScheme name="Custom 2">
      <a:dk1>
        <a:srgbClr val="12161A"/>
      </a:dk1>
      <a:lt1>
        <a:srgbClr val="040F44"/>
      </a:lt1>
      <a:dk2>
        <a:srgbClr val="F1F3F8"/>
      </a:dk2>
      <a:lt2>
        <a:srgbClr val="FFFFFF"/>
      </a:lt2>
      <a:accent1>
        <a:srgbClr val="6BA3FF"/>
      </a:accent1>
      <a:accent2>
        <a:srgbClr val="0069FF"/>
      </a:accent2>
      <a:accent3>
        <a:srgbClr val="0043DD"/>
      </a:accent3>
      <a:accent4>
        <a:srgbClr val="A96AFF"/>
      </a:accent4>
      <a:accent5>
        <a:srgbClr val="320563"/>
      </a:accent5>
      <a:accent6>
        <a:srgbClr val="D92B6C"/>
      </a:accent6>
      <a:hlink>
        <a:srgbClr val="0069FF"/>
      </a:hlink>
      <a:folHlink>
        <a:srgbClr val="E0E0E0"/>
      </a:folHlink>
    </a:clrScheme>
    <a:fontScheme name="Test">
      <a:majorFont>
        <a:latin typeface="IBMPlexSans"/>
        <a:ea typeface=""/>
        <a:cs typeface=""/>
      </a:majorFont>
      <a:minorFont>
        <a:latin typeface="IBMPlex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spPr>
      <a:bodyPr wrap="square" lIns="0" rtlCol="0" anchor="ctr">
        <a:noAutofit/>
      </a:bodyPr>
      <a:lstStyle>
        <a:defPPr algn="l" defTabSz="617220" fontAlgn="auto">
          <a:spcBef>
            <a:spcPts val="600"/>
          </a:spcBef>
          <a:spcAft>
            <a:spcPts val="0"/>
          </a:spcAft>
          <a:defRPr sz="1000" spc="-20" dirty="0">
            <a:solidFill>
              <a:schemeClr val="bg1"/>
            </a:solidFill>
            <a:latin typeface="IBM Plex Sans" panose="020B0503050203000203" pitchFamily="34" charset="77"/>
            <a:cs typeface="Arial" charset="0"/>
          </a:defRPr>
        </a:defPPr>
      </a:lstStyle>
    </a:spDef>
    <a:lnDef>
      <a:spPr>
        <a:ln w="19050">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grpFill/>
        <a:ln w="12700" cap="flat">
          <a:noFill/>
          <a:miter lim="400000"/>
        </a:ln>
        <a:effectLst/>
        <a:sp3d/>
      </a:spPr>
      <a:bodyPr rot="0" spcFirstLastPara="1" vertOverflow="overflow" horzOverflow="overflow" vert="horz" wrap="square" lIns="0" tIns="0" rIns="0" bIns="0" numCol="1" spcCol="38100" rtlCol="0" anchor="t">
        <a:spAutoFit/>
      </a:bodyPr>
      <a:lstStyle>
        <a:defPPr marL="114300" marR="0" indent="-114300" algn="l" defTabSz="914400" rtl="0" eaLnBrk="1" fontAlgn="base" latinLnBrk="0" hangingPunct="1">
          <a:lnSpc>
            <a:spcPct val="100000"/>
          </a:lnSpc>
          <a:spcBef>
            <a:spcPts val="600"/>
          </a:spcBef>
          <a:spcAft>
            <a:spcPct val="0"/>
          </a:spcAft>
          <a:buClrTx/>
          <a:buSzTx/>
          <a:buFont typeface="System Font Regular"/>
          <a:buChar char="–"/>
          <a:defRPr kumimoji="0" sz="1000" b="0" i="0" u="none" strike="noStrike" kern="1200" cap="none" spc="0" normalizeH="0" baseline="0" noProof="0" dirty="0">
            <a:ln>
              <a:noFill/>
            </a:ln>
            <a:solidFill>
              <a:srgbClr val="FFFFFF"/>
            </a:solidFill>
            <a:effectLst/>
            <a:uLnTx/>
            <a:uFillTx/>
            <a:latin typeface="+mn-lt"/>
            <a:ea typeface="ＭＳ Ｐゴシック" pitchFamily="34" charset="-128"/>
            <a:cs typeface="Arial" charset="0"/>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IBMSecurity_Template_2018-09-07" id="{9B0C2141-BF3C-6D42-8EB6-446DB4407DC8}" vid="{561E398E-0027-B240-B917-8519148CD4D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CF4AB71421B8D47A40378103710B229" ma:contentTypeVersion="11" ma:contentTypeDescription="Create a new document." ma:contentTypeScope="" ma:versionID="918aa558d39b38d3a32d3ab74f7e6a1b">
  <xsd:schema xmlns:xsd="http://www.w3.org/2001/XMLSchema" xmlns:xs="http://www.w3.org/2001/XMLSchema" xmlns:p="http://schemas.microsoft.com/office/2006/metadata/properties" xmlns:ns2="c5359255-3ab2-4b50-86b5-9402bdc6d662" xmlns:ns3="8d9c83b4-bbc0-431c-8581-110c04f63988" targetNamespace="http://schemas.microsoft.com/office/2006/metadata/properties" ma:root="true" ma:fieldsID="2c92cb972ec79c2b51354f112fa793a5" ns2:_="" ns3:_="">
    <xsd:import namespace="c5359255-3ab2-4b50-86b5-9402bdc6d662"/>
    <xsd:import namespace="8d9c83b4-bbc0-431c-8581-110c04f6398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359255-3ab2-4b50-86b5-9402bdc6d6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9c83b4-bbc0-431c-8581-110c04f63988"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68AC97-0BA5-4DF2-838C-7D6981AB7E67}">
  <ds:schemaRefs>
    <ds:schemaRef ds:uri="http://schemas.microsoft.com/office/2006/documentManagement/types"/>
    <ds:schemaRef ds:uri="http://www.w3.org/XML/1998/namespace"/>
    <ds:schemaRef ds:uri="http://schemas.openxmlformats.org/package/2006/metadata/core-properties"/>
    <ds:schemaRef ds:uri="http://purl.org/dc/elements/1.1/"/>
    <ds:schemaRef ds:uri="http://purl.org/dc/terms/"/>
    <ds:schemaRef ds:uri="55b59c89-c106-492c-b8f9-106d1e6b715f"/>
    <ds:schemaRef ds:uri="http://schemas.microsoft.com/office/infopath/2007/PartnerControls"/>
    <ds:schemaRef ds:uri="5f0fd8cb-41ff-43c1-b7e6-41f62017919f"/>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08E7866-ECEF-4487-A2E2-FEFBD5F96F4A}">
  <ds:schemaRefs>
    <ds:schemaRef ds:uri="http://schemas.microsoft.com/sharepoint/v3/contenttype/forms"/>
  </ds:schemaRefs>
</ds:datastoreItem>
</file>

<file path=customXml/itemProps3.xml><?xml version="1.0" encoding="utf-8"?>
<ds:datastoreItem xmlns:ds="http://schemas.openxmlformats.org/officeDocument/2006/customXml" ds:itemID="{A96DFA4D-FEE5-4ED8-A16D-4CB39CAD86B5}"/>
</file>

<file path=docProps/app.xml><?xml version="1.0" encoding="utf-8"?>
<Properties xmlns="http://schemas.openxmlformats.org/officeDocument/2006/extended-properties" xmlns:vt="http://schemas.openxmlformats.org/officeDocument/2006/docPropsVTypes">
  <Template/>
  <TotalTime>2435</TotalTime>
  <Words>633</Words>
  <Application>Microsoft Office PowerPoint</Application>
  <PresentationFormat>Widescreen</PresentationFormat>
  <Paragraphs>112</Paragraphs>
  <Slides>11</Slides>
  <Notes>2</Notes>
  <HiddenSlides>0</HiddenSlides>
  <MMClips>0</MMClips>
  <ScaleCrop>false</ScaleCrop>
  <HeadingPairs>
    <vt:vector size="6" baseType="variant">
      <vt:variant>
        <vt:lpstr>Fonts Used</vt:lpstr>
      </vt:variant>
      <vt:variant>
        <vt:i4>15</vt:i4>
      </vt:variant>
      <vt:variant>
        <vt:lpstr>Theme</vt:lpstr>
      </vt:variant>
      <vt:variant>
        <vt:i4>9</vt:i4>
      </vt:variant>
      <vt:variant>
        <vt:lpstr>Slide Titles</vt:lpstr>
      </vt:variant>
      <vt:variant>
        <vt:i4>11</vt:i4>
      </vt:variant>
    </vt:vector>
  </HeadingPairs>
  <TitlesOfParts>
    <vt:vector size="35" baseType="lpstr">
      <vt:lpstr>.AppleSystemUIFont</vt:lpstr>
      <vt:lpstr>Arial</vt:lpstr>
      <vt:lpstr>Calibri</vt:lpstr>
      <vt:lpstr>Corbel</vt:lpstr>
      <vt:lpstr>Gartner sans</vt:lpstr>
      <vt:lpstr>Helvetica</vt:lpstr>
      <vt:lpstr>Helvetica Neue</vt:lpstr>
      <vt:lpstr>HelvNeue Light for IBM</vt:lpstr>
      <vt:lpstr>IBM Plex Sans</vt:lpstr>
      <vt:lpstr>IBM Plex Sans Light</vt:lpstr>
      <vt:lpstr>inherit</vt:lpstr>
      <vt:lpstr>System Font Regular</vt:lpstr>
      <vt:lpstr>Webdings</vt:lpstr>
      <vt:lpstr>Wingdings</vt:lpstr>
      <vt:lpstr>Work Sans Light</vt:lpstr>
      <vt:lpstr>Title Slide</vt:lpstr>
      <vt:lpstr>Divider</vt:lpstr>
      <vt:lpstr>Body</vt:lpstr>
      <vt:lpstr>1_IBM Security Master Template - Plex_v02</vt:lpstr>
      <vt:lpstr>IBM Security 2020 template</vt:lpstr>
      <vt:lpstr>IBM Security Master Template - Plex</vt:lpstr>
      <vt:lpstr>2_IBM Security Master Template - Plex</vt:lpstr>
      <vt:lpstr>IBM BxD 2018 black background</vt:lpstr>
      <vt:lpstr>3_IBM Security 16x9 Default Template</vt:lpstr>
      <vt:lpstr>Can Your SEIM See  Through the Clouds?</vt:lpstr>
      <vt:lpstr>Yes – QRadar – Market Leader 11 Years in a Row!</vt:lpstr>
      <vt:lpstr>Just a Refresher – The Many Ways to Purchase QRadar (Thanks IBM)</vt:lpstr>
      <vt:lpstr>Let’s Talk a BUNCH more about “Cloud Vision”</vt:lpstr>
      <vt:lpstr>All Your Clouds In One Place – PERFECT Visibility!</vt:lpstr>
      <vt:lpstr>Cloud Integrations Supported by QRadar</vt:lpstr>
      <vt:lpstr>IBM QRadar – Content Extensions – Speaking Your Cloud Language</vt:lpstr>
      <vt:lpstr>Gain Insights into Your Cloud Environment</vt:lpstr>
      <vt:lpstr>Gain Insights into Your Cloud Environment</vt:lpstr>
      <vt:lpstr>PowerPoint Presentation</vt:lpstr>
      <vt:lpstr>Frankly Speaking – Security Webinar Series - Schedule</vt:lpstr>
    </vt:vector>
  </TitlesOfParts>
  <Company>Tech Data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Frankly Speakings - 24 March 2021 - Can Your SEIM see through the Clouds</dc:title>
  <dc:creator>Welder, Frank</dc:creator>
  <cp:keywords>Awesome</cp:keywords>
  <cp:lastModifiedBy>Frank Welder</cp:lastModifiedBy>
  <cp:revision>229</cp:revision>
  <cp:lastPrinted>2017-08-08T16:49:31Z</cp:lastPrinted>
  <dcterms:created xsi:type="dcterms:W3CDTF">2017-08-01T17:35:13Z</dcterms:created>
  <dcterms:modified xsi:type="dcterms:W3CDTF">2021-03-24T19:01:53Z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0x010100DCF4AB71421B8D47A40378103710B229</vt:lpwstr>
  </property>
  <property fmtid="{D5CDD505-2E9C-101B-9397-08002B2CF9AE}" pid="3" name="MSIP_Label_3a23c400-78e7-4d42-982d-273adef68ef9_Enabled">
    <vt:lpwstr>True</vt:lpwstr>
  </property>
  <property fmtid="{D5CDD505-2E9C-101B-9397-08002B2CF9AE}" pid="4" name="MSIP_Label_3a23c400-78e7-4d42-982d-273adef68ef9_SiteId">
    <vt:lpwstr>7fe14ab6-8f5d-4139-84bf-cd8aed0ee6b9</vt:lpwstr>
  </property>
  <property fmtid="{D5CDD505-2E9C-101B-9397-08002B2CF9AE}" pid="5" name="MSIP_Label_3a23c400-78e7-4d42-982d-273adef68ef9_Owner">
    <vt:lpwstr>frank.welder@techdata.com</vt:lpwstr>
  </property>
  <property fmtid="{D5CDD505-2E9C-101B-9397-08002B2CF9AE}" pid="6" name="MSIP_Label_3a23c400-78e7-4d42-982d-273adef68ef9_SetDate">
    <vt:lpwstr>2021-03-10T18:31:27.9060385Z</vt:lpwstr>
  </property>
  <property fmtid="{D5CDD505-2E9C-101B-9397-08002B2CF9AE}" pid="7" name="MSIP_Label_3a23c400-78e7-4d42-982d-273adef68ef9_Name">
    <vt:lpwstr>Internal Use</vt:lpwstr>
  </property>
  <property fmtid="{D5CDD505-2E9C-101B-9397-08002B2CF9AE}" pid="8" name="MSIP_Label_3a23c400-78e7-4d42-982d-273adef68ef9_Application">
    <vt:lpwstr>Microsoft Azure Information Protection</vt:lpwstr>
  </property>
  <property fmtid="{D5CDD505-2E9C-101B-9397-08002B2CF9AE}" pid="9" name="MSIP_Label_3a23c400-78e7-4d42-982d-273adef68ef9_ActionId">
    <vt:lpwstr>2107eda5-dd34-4668-8b2c-89c3504356c1</vt:lpwstr>
  </property>
  <property fmtid="{D5CDD505-2E9C-101B-9397-08002B2CF9AE}" pid="10" name="MSIP_Label_3a23c400-78e7-4d42-982d-273adef68ef9_Extended_MSFT_Method">
    <vt:lpwstr>Automatic</vt:lpwstr>
  </property>
  <property fmtid="{D5CDD505-2E9C-101B-9397-08002B2CF9AE}" pid="11" name="Sensitivity">
    <vt:lpwstr>Internal Use</vt:lpwstr>
  </property>
</Properties>
</file>